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326" r:id="rId4"/>
    <p:sldMasterId id="2147484345" r:id="rId5"/>
    <p:sldMasterId id="2147484336" r:id="rId6"/>
    <p:sldMasterId id="2147484365" r:id="rId7"/>
    <p:sldMasterId id="2147484355" r:id="rId8"/>
  </p:sldMasterIdLst>
  <p:notesMasterIdLst>
    <p:notesMasterId r:id="rId54"/>
  </p:notesMasterIdLst>
  <p:handoutMasterIdLst>
    <p:handoutMasterId r:id="rId55"/>
  </p:handoutMasterIdLst>
  <p:sldIdLst>
    <p:sldId id="455" r:id="rId9"/>
    <p:sldId id="458" r:id="rId10"/>
    <p:sldId id="459" r:id="rId11"/>
    <p:sldId id="460" r:id="rId12"/>
    <p:sldId id="461" r:id="rId13"/>
    <p:sldId id="462" r:id="rId14"/>
    <p:sldId id="463" r:id="rId15"/>
    <p:sldId id="464" r:id="rId16"/>
    <p:sldId id="465" r:id="rId17"/>
    <p:sldId id="466" r:id="rId18"/>
    <p:sldId id="467" r:id="rId19"/>
    <p:sldId id="468" r:id="rId20"/>
    <p:sldId id="469" r:id="rId21"/>
    <p:sldId id="470" r:id="rId22"/>
    <p:sldId id="471" r:id="rId23"/>
    <p:sldId id="472" r:id="rId24"/>
    <p:sldId id="475" r:id="rId25"/>
    <p:sldId id="476" r:id="rId26"/>
    <p:sldId id="477" r:id="rId27"/>
    <p:sldId id="478" r:id="rId28"/>
    <p:sldId id="479" r:id="rId29"/>
    <p:sldId id="480" r:id="rId30"/>
    <p:sldId id="481" r:id="rId31"/>
    <p:sldId id="482" r:id="rId32"/>
    <p:sldId id="485" r:id="rId33"/>
    <p:sldId id="483" r:id="rId34"/>
    <p:sldId id="484" r:id="rId35"/>
    <p:sldId id="473" r:id="rId36"/>
    <p:sldId id="474" r:id="rId37"/>
    <p:sldId id="486" r:id="rId38"/>
    <p:sldId id="487" r:id="rId39"/>
    <p:sldId id="488" r:id="rId40"/>
    <p:sldId id="489" r:id="rId41"/>
    <p:sldId id="490" r:id="rId42"/>
    <p:sldId id="491" r:id="rId43"/>
    <p:sldId id="492" r:id="rId44"/>
    <p:sldId id="493" r:id="rId45"/>
    <p:sldId id="494" r:id="rId46"/>
    <p:sldId id="495" r:id="rId47"/>
    <p:sldId id="496" r:id="rId48"/>
    <p:sldId id="497" r:id="rId49"/>
    <p:sldId id="498" r:id="rId50"/>
    <p:sldId id="499" r:id="rId51"/>
    <p:sldId id="500" r:id="rId52"/>
    <p:sldId id="504" r:id="rId53"/>
  </p:sldIdLst>
  <p:sldSz cx="12192000" cy="6858000"/>
  <p:notesSz cx="7023100" cy="9309100"/>
  <p:defaultTextStyle>
    <a:defPPr>
      <a:defRPr lang="en-US"/>
    </a:defPPr>
    <a:lvl1pPr algn="l" rtl="0" eaLnBrk="0" fontAlgn="base" hangingPunct="0">
      <a:spcBef>
        <a:spcPct val="0"/>
      </a:spcBef>
      <a:spcAft>
        <a:spcPct val="0"/>
      </a:spcAft>
      <a:defRPr kern="1200">
        <a:solidFill>
          <a:schemeClr val="tx1"/>
        </a:solidFill>
        <a:latin typeface="Prompt" panose="00000500000000000000" pitchFamily="2" charset="-34"/>
        <a:ea typeface="+mn-ea"/>
        <a:cs typeface="+mn-cs"/>
      </a:defRPr>
    </a:lvl1pPr>
    <a:lvl2pPr marL="457200" algn="l" rtl="0" eaLnBrk="0" fontAlgn="base" hangingPunct="0">
      <a:spcBef>
        <a:spcPct val="0"/>
      </a:spcBef>
      <a:spcAft>
        <a:spcPct val="0"/>
      </a:spcAft>
      <a:defRPr kern="1200">
        <a:solidFill>
          <a:schemeClr val="tx1"/>
        </a:solidFill>
        <a:latin typeface="Prompt" panose="00000500000000000000" pitchFamily="2" charset="-34"/>
        <a:ea typeface="+mn-ea"/>
        <a:cs typeface="+mn-cs"/>
      </a:defRPr>
    </a:lvl2pPr>
    <a:lvl3pPr marL="914400" algn="l" rtl="0" eaLnBrk="0" fontAlgn="base" hangingPunct="0">
      <a:spcBef>
        <a:spcPct val="0"/>
      </a:spcBef>
      <a:spcAft>
        <a:spcPct val="0"/>
      </a:spcAft>
      <a:defRPr kern="1200">
        <a:solidFill>
          <a:schemeClr val="tx1"/>
        </a:solidFill>
        <a:latin typeface="Prompt" panose="00000500000000000000" pitchFamily="2" charset="-34"/>
        <a:ea typeface="+mn-ea"/>
        <a:cs typeface="+mn-cs"/>
      </a:defRPr>
    </a:lvl3pPr>
    <a:lvl4pPr marL="1371600" algn="l" rtl="0" eaLnBrk="0" fontAlgn="base" hangingPunct="0">
      <a:spcBef>
        <a:spcPct val="0"/>
      </a:spcBef>
      <a:spcAft>
        <a:spcPct val="0"/>
      </a:spcAft>
      <a:defRPr kern="1200">
        <a:solidFill>
          <a:schemeClr val="tx1"/>
        </a:solidFill>
        <a:latin typeface="Prompt" panose="00000500000000000000" pitchFamily="2" charset="-34"/>
        <a:ea typeface="+mn-ea"/>
        <a:cs typeface="+mn-cs"/>
      </a:defRPr>
    </a:lvl4pPr>
    <a:lvl5pPr marL="1828800" algn="l" rtl="0" eaLnBrk="0" fontAlgn="base" hangingPunct="0">
      <a:spcBef>
        <a:spcPct val="0"/>
      </a:spcBef>
      <a:spcAft>
        <a:spcPct val="0"/>
      </a:spcAft>
      <a:defRPr kern="1200">
        <a:solidFill>
          <a:schemeClr val="tx1"/>
        </a:solidFill>
        <a:latin typeface="Prompt" panose="00000500000000000000" pitchFamily="2" charset="-34"/>
        <a:ea typeface="+mn-ea"/>
        <a:cs typeface="+mn-cs"/>
      </a:defRPr>
    </a:lvl5pPr>
    <a:lvl6pPr marL="2286000" algn="l" defTabSz="914400" rtl="0" eaLnBrk="1" latinLnBrk="0" hangingPunct="1">
      <a:defRPr kern="1200">
        <a:solidFill>
          <a:schemeClr val="tx1"/>
        </a:solidFill>
        <a:latin typeface="Prompt" panose="00000500000000000000" pitchFamily="2" charset="-34"/>
        <a:ea typeface="+mn-ea"/>
        <a:cs typeface="+mn-cs"/>
      </a:defRPr>
    </a:lvl6pPr>
    <a:lvl7pPr marL="2743200" algn="l" defTabSz="914400" rtl="0" eaLnBrk="1" latinLnBrk="0" hangingPunct="1">
      <a:defRPr kern="1200">
        <a:solidFill>
          <a:schemeClr val="tx1"/>
        </a:solidFill>
        <a:latin typeface="Prompt" panose="00000500000000000000" pitchFamily="2" charset="-34"/>
        <a:ea typeface="+mn-ea"/>
        <a:cs typeface="+mn-cs"/>
      </a:defRPr>
    </a:lvl7pPr>
    <a:lvl8pPr marL="3200400" algn="l" defTabSz="914400" rtl="0" eaLnBrk="1" latinLnBrk="0" hangingPunct="1">
      <a:defRPr kern="1200">
        <a:solidFill>
          <a:schemeClr val="tx1"/>
        </a:solidFill>
        <a:latin typeface="Prompt" panose="00000500000000000000" pitchFamily="2" charset="-34"/>
        <a:ea typeface="+mn-ea"/>
        <a:cs typeface="+mn-cs"/>
      </a:defRPr>
    </a:lvl8pPr>
    <a:lvl9pPr marL="3657600" algn="l" defTabSz="914400" rtl="0" eaLnBrk="1" latinLnBrk="0" hangingPunct="1">
      <a:defRPr kern="1200">
        <a:solidFill>
          <a:schemeClr val="tx1"/>
        </a:solidFill>
        <a:latin typeface="Prompt" panose="00000500000000000000" pitchFamily="2" charset="-34"/>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4B4B"/>
    <a:srgbClr val="016699"/>
    <a:srgbClr val="0E4469"/>
    <a:srgbClr val="636768"/>
    <a:srgbClr val="9B9B9B"/>
    <a:srgbClr val="9B9A9A"/>
    <a:srgbClr val="C2C2C2"/>
    <a:srgbClr val="CF7744"/>
    <a:srgbClr val="6597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66" autoAdjust="0"/>
    <p:restoredTop sz="95615" autoAdjust="0"/>
  </p:normalViewPr>
  <p:slideViewPr>
    <p:cSldViewPr snapToGrid="0">
      <p:cViewPr varScale="1">
        <p:scale>
          <a:sx n="78" d="100"/>
          <a:sy n="78" d="100"/>
        </p:scale>
        <p:origin x="787" y="72"/>
      </p:cViewPr>
      <p:guideLst/>
    </p:cSldViewPr>
  </p:slideViewPr>
  <p:outlineViewPr>
    <p:cViewPr>
      <p:scale>
        <a:sx n="33" d="100"/>
        <a:sy n="33" d="100"/>
      </p:scale>
      <p:origin x="0" y="-182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handoutMaster" Target="handoutMasters/handoutMaster1.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theme" Target="theme/theme1.xml"/><Relationship Id="rId5" Type="http://schemas.openxmlformats.org/officeDocument/2006/relationships/slideMaster" Target="slideMasters/slideMaster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presProps" Target="presProps.xml"/><Relationship Id="rId8" Type="http://schemas.openxmlformats.org/officeDocument/2006/relationships/slideMaster" Target="slideMasters/slideMaster5.xml"/><Relationship Id="rId51" Type="http://schemas.openxmlformats.org/officeDocument/2006/relationships/slide" Target="slides/slide43.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tableStyles" Target="tableStyles.xml"/><Relationship Id="rId20" Type="http://schemas.openxmlformats.org/officeDocument/2006/relationships/slide" Target="slides/slide12.xml"/><Relationship Id="rId41" Type="http://schemas.openxmlformats.org/officeDocument/2006/relationships/slide" Target="slides/slide33.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viewProps" Target="viewProps.xml"/><Relationship Id="rId10" Type="http://schemas.openxmlformats.org/officeDocument/2006/relationships/slide" Target="slides/slide2.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926F987-60A1-4DB4-9ED4-8FE37C5AD3D9}"/>
              </a:ext>
            </a:extLst>
          </p:cNvPr>
          <p:cNvSpPr>
            <a:spLocks noGrp="1"/>
          </p:cNvSpPr>
          <p:nvPr>
            <p:ph type="hdr" sz="quarter"/>
          </p:nvPr>
        </p:nvSpPr>
        <p:spPr>
          <a:xfrm>
            <a:off x="0" y="1"/>
            <a:ext cx="3043343" cy="467071"/>
          </a:xfrm>
          <a:prstGeom prst="rect">
            <a:avLst/>
          </a:prstGeom>
        </p:spPr>
        <p:txBody>
          <a:bodyPr vert="horz" lIns="93292" tIns="46646" rIns="93292" bIns="46646"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B2F3036F-D37D-4352-A659-C227E9700E17}"/>
              </a:ext>
            </a:extLst>
          </p:cNvPr>
          <p:cNvSpPr>
            <a:spLocks noGrp="1"/>
          </p:cNvSpPr>
          <p:nvPr>
            <p:ph type="dt" sz="quarter" idx="1"/>
          </p:nvPr>
        </p:nvSpPr>
        <p:spPr>
          <a:xfrm>
            <a:off x="3978131" y="1"/>
            <a:ext cx="3043343" cy="467071"/>
          </a:xfrm>
          <a:prstGeom prst="rect">
            <a:avLst/>
          </a:prstGeom>
        </p:spPr>
        <p:txBody>
          <a:bodyPr vert="horz" lIns="93292" tIns="46646" rIns="93292" bIns="46646" rtlCol="0"/>
          <a:lstStyle>
            <a:lvl1pPr algn="r" eaLnBrk="1" fontAlgn="auto" hangingPunct="1">
              <a:spcBef>
                <a:spcPts val="0"/>
              </a:spcBef>
              <a:spcAft>
                <a:spcPts val="0"/>
              </a:spcAft>
              <a:defRPr sz="1200">
                <a:latin typeface="+mn-lt"/>
              </a:defRPr>
            </a:lvl1pPr>
          </a:lstStyle>
          <a:p>
            <a:pPr>
              <a:defRPr/>
            </a:pPr>
            <a:fld id="{1360F798-8F55-45C0-A903-424998A7BD4B}" type="datetime1">
              <a:rPr lang="en-US" smtClean="0"/>
              <a:t>8/7/2025</a:t>
            </a:fld>
            <a:endParaRPr lang="en-US" dirty="0"/>
          </a:p>
        </p:txBody>
      </p:sp>
      <p:sp>
        <p:nvSpPr>
          <p:cNvPr id="4" name="Footer Placeholder 3">
            <a:extLst>
              <a:ext uri="{FF2B5EF4-FFF2-40B4-BE49-F238E27FC236}">
                <a16:creationId xmlns:a16="http://schemas.microsoft.com/office/drawing/2014/main" id="{A68F1E19-8750-4A2D-97D2-6FA751539E88}"/>
              </a:ext>
            </a:extLst>
          </p:cNvPr>
          <p:cNvSpPr>
            <a:spLocks noGrp="1"/>
          </p:cNvSpPr>
          <p:nvPr>
            <p:ph type="ftr" sz="quarter" idx="2"/>
          </p:nvPr>
        </p:nvSpPr>
        <p:spPr>
          <a:xfrm>
            <a:off x="0" y="8842030"/>
            <a:ext cx="3043343" cy="467070"/>
          </a:xfrm>
          <a:prstGeom prst="rect">
            <a:avLst/>
          </a:prstGeom>
        </p:spPr>
        <p:txBody>
          <a:bodyPr vert="horz" lIns="93292" tIns="46646" rIns="93292" bIns="46646"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a:extLst>
              <a:ext uri="{FF2B5EF4-FFF2-40B4-BE49-F238E27FC236}">
                <a16:creationId xmlns:a16="http://schemas.microsoft.com/office/drawing/2014/main" id="{5A543D57-92E0-4840-B4AA-BD27A9958F6E}"/>
              </a:ext>
            </a:extLst>
          </p:cNvPr>
          <p:cNvSpPr>
            <a:spLocks noGrp="1"/>
          </p:cNvSpPr>
          <p:nvPr>
            <p:ph type="sldNum" sz="quarter" idx="3"/>
          </p:nvPr>
        </p:nvSpPr>
        <p:spPr>
          <a:xfrm>
            <a:off x="3978131" y="8842030"/>
            <a:ext cx="3043343" cy="467070"/>
          </a:xfrm>
          <a:prstGeom prst="rect">
            <a:avLst/>
          </a:prstGeom>
        </p:spPr>
        <p:txBody>
          <a:bodyPr vert="horz" lIns="93292" tIns="46646" rIns="93292" bIns="46646" rtlCol="0" anchor="b"/>
          <a:lstStyle>
            <a:lvl1pPr algn="r" eaLnBrk="1" fontAlgn="auto" hangingPunct="1">
              <a:spcBef>
                <a:spcPts val="0"/>
              </a:spcBef>
              <a:spcAft>
                <a:spcPts val="0"/>
              </a:spcAft>
              <a:defRPr sz="1200">
                <a:latin typeface="+mn-lt"/>
              </a:defRPr>
            </a:lvl1pPr>
          </a:lstStyle>
          <a:p>
            <a:pPr>
              <a:defRPr/>
            </a:pPr>
            <a:fld id="{BE6E8117-EDD8-4BF7-96D9-98931BE4D1B3}"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F69E038-9435-4533-B5EA-64301941975C}"/>
              </a:ext>
            </a:extLst>
          </p:cNvPr>
          <p:cNvSpPr>
            <a:spLocks noGrp="1"/>
          </p:cNvSpPr>
          <p:nvPr>
            <p:ph type="hdr" sz="quarter"/>
          </p:nvPr>
        </p:nvSpPr>
        <p:spPr>
          <a:xfrm>
            <a:off x="0" y="1"/>
            <a:ext cx="3043343" cy="467071"/>
          </a:xfrm>
          <a:prstGeom prst="rect">
            <a:avLst/>
          </a:prstGeom>
        </p:spPr>
        <p:txBody>
          <a:bodyPr vert="horz" lIns="93292" tIns="46646" rIns="93292" bIns="46646"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1C60E461-EE29-49D2-92C9-7D71AFC22599}"/>
              </a:ext>
            </a:extLst>
          </p:cNvPr>
          <p:cNvSpPr>
            <a:spLocks noGrp="1"/>
          </p:cNvSpPr>
          <p:nvPr>
            <p:ph type="dt" idx="1"/>
          </p:nvPr>
        </p:nvSpPr>
        <p:spPr>
          <a:xfrm>
            <a:off x="3978131" y="1"/>
            <a:ext cx="3043343" cy="467071"/>
          </a:xfrm>
          <a:prstGeom prst="rect">
            <a:avLst/>
          </a:prstGeom>
        </p:spPr>
        <p:txBody>
          <a:bodyPr vert="horz" lIns="93292" tIns="46646" rIns="93292" bIns="46646" rtlCol="0"/>
          <a:lstStyle>
            <a:lvl1pPr algn="r" eaLnBrk="1" fontAlgn="auto" hangingPunct="1">
              <a:spcBef>
                <a:spcPts val="0"/>
              </a:spcBef>
              <a:spcAft>
                <a:spcPts val="0"/>
              </a:spcAft>
              <a:defRPr sz="1200">
                <a:latin typeface="+mn-lt"/>
              </a:defRPr>
            </a:lvl1pPr>
          </a:lstStyle>
          <a:p>
            <a:pPr>
              <a:defRPr/>
            </a:pPr>
            <a:fld id="{3345C591-F55A-4AAB-B37C-2C74E289FCF5}" type="datetime1">
              <a:rPr lang="en-US" smtClean="0"/>
              <a:t>8/7/2025</a:t>
            </a:fld>
            <a:endParaRPr lang="en-US" dirty="0"/>
          </a:p>
        </p:txBody>
      </p:sp>
      <p:sp>
        <p:nvSpPr>
          <p:cNvPr id="4" name="Slide Image Placeholder 3">
            <a:extLst>
              <a:ext uri="{FF2B5EF4-FFF2-40B4-BE49-F238E27FC236}">
                <a16:creationId xmlns:a16="http://schemas.microsoft.com/office/drawing/2014/main" id="{D930C85E-2D14-48E4-82BD-B70A2051C7D1}"/>
              </a:ext>
            </a:extLst>
          </p:cNvPr>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292" tIns="46646" rIns="93292" bIns="46646" rtlCol="0" anchor="ctr"/>
          <a:lstStyle/>
          <a:p>
            <a:pPr lvl="0"/>
            <a:endParaRPr lang="en-US" noProof="0" dirty="0"/>
          </a:p>
        </p:txBody>
      </p:sp>
      <p:sp>
        <p:nvSpPr>
          <p:cNvPr id="5" name="Notes Placeholder 4">
            <a:extLst>
              <a:ext uri="{FF2B5EF4-FFF2-40B4-BE49-F238E27FC236}">
                <a16:creationId xmlns:a16="http://schemas.microsoft.com/office/drawing/2014/main" id="{2F147BEE-EBB4-4E0F-84C7-1A84C1E6D2A0}"/>
              </a:ext>
            </a:extLst>
          </p:cNvPr>
          <p:cNvSpPr>
            <a:spLocks noGrp="1"/>
          </p:cNvSpPr>
          <p:nvPr>
            <p:ph type="body" sz="quarter" idx="3"/>
          </p:nvPr>
        </p:nvSpPr>
        <p:spPr>
          <a:xfrm>
            <a:off x="702311" y="4480005"/>
            <a:ext cx="5618480" cy="3665458"/>
          </a:xfrm>
          <a:prstGeom prst="rect">
            <a:avLst/>
          </a:prstGeom>
        </p:spPr>
        <p:txBody>
          <a:bodyPr vert="horz" lIns="93292" tIns="46646" rIns="93292" bIns="4664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94935A2-5CF6-4446-8F6B-FAF36866F338}"/>
              </a:ext>
            </a:extLst>
          </p:cNvPr>
          <p:cNvSpPr>
            <a:spLocks noGrp="1"/>
          </p:cNvSpPr>
          <p:nvPr>
            <p:ph type="ftr" sz="quarter" idx="4"/>
          </p:nvPr>
        </p:nvSpPr>
        <p:spPr>
          <a:xfrm>
            <a:off x="0" y="8842030"/>
            <a:ext cx="3043343" cy="467070"/>
          </a:xfrm>
          <a:prstGeom prst="rect">
            <a:avLst/>
          </a:prstGeom>
        </p:spPr>
        <p:txBody>
          <a:bodyPr vert="horz" lIns="93292" tIns="46646" rIns="93292" bIns="46646"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94D3048C-8696-4AED-8765-8A48E8D4F493}"/>
              </a:ext>
            </a:extLst>
          </p:cNvPr>
          <p:cNvSpPr>
            <a:spLocks noGrp="1"/>
          </p:cNvSpPr>
          <p:nvPr>
            <p:ph type="sldNum" sz="quarter" idx="5"/>
          </p:nvPr>
        </p:nvSpPr>
        <p:spPr>
          <a:xfrm>
            <a:off x="3978131" y="8842030"/>
            <a:ext cx="3043343" cy="467070"/>
          </a:xfrm>
          <a:prstGeom prst="rect">
            <a:avLst/>
          </a:prstGeom>
        </p:spPr>
        <p:txBody>
          <a:bodyPr vert="horz" lIns="93292" tIns="46646" rIns="93292" bIns="46646" rtlCol="0" anchor="b"/>
          <a:lstStyle>
            <a:lvl1pPr algn="r" eaLnBrk="1" fontAlgn="auto" hangingPunct="1">
              <a:spcBef>
                <a:spcPts val="0"/>
              </a:spcBef>
              <a:spcAft>
                <a:spcPts val="0"/>
              </a:spcAft>
              <a:defRPr sz="1200">
                <a:latin typeface="+mn-lt"/>
              </a:defRPr>
            </a:lvl1pPr>
          </a:lstStyle>
          <a:p>
            <a:pPr>
              <a:defRPr/>
            </a:pPr>
            <a:fld id="{44D375AE-4640-4BBF-8BF3-F26A975A32DE}"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3DB865B0-F80B-4CF5-9235-54F0165E59BF}"/>
              </a:ext>
            </a:extLst>
          </p:cNvPr>
          <p:cNvSpPr>
            <a:spLocks noGrp="1" noChangeArrowheads="1"/>
          </p:cNvSpPr>
          <p:nvPr>
            <p:ph type="title" hasCustomPrompt="1"/>
          </p:nvPr>
        </p:nvSpPr>
        <p:spPr bwMode="auto">
          <a:xfrm>
            <a:off x="838200" y="2501106"/>
            <a:ext cx="10515600" cy="9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4800" cap="all" baseline="0">
                <a:solidFill>
                  <a:srgbClr val="0E4469"/>
                </a:solidFill>
              </a:defRPr>
            </a:lvl1pPr>
          </a:lstStyle>
          <a:p>
            <a:pPr lvl="0"/>
            <a:r>
              <a:rPr lang="en-US" sz="4800" dirty="0">
                <a:solidFill>
                  <a:srgbClr val="0E4469"/>
                </a:solidFill>
                <a:latin typeface="+mn-lt"/>
              </a:rPr>
              <a:t>Presentation Title</a:t>
            </a:r>
            <a:endParaRPr lang="en-US" altLang="en-US" dirty="0"/>
          </a:p>
        </p:txBody>
      </p:sp>
      <p:sp>
        <p:nvSpPr>
          <p:cNvPr id="2" name="Rectangle 1">
            <a:extLst>
              <a:ext uri="{FF2B5EF4-FFF2-40B4-BE49-F238E27FC236}">
                <a16:creationId xmlns:a16="http://schemas.microsoft.com/office/drawing/2014/main" id="{516421C4-0F49-4CA6-A45A-1439FB409816}"/>
              </a:ext>
            </a:extLst>
          </p:cNvPr>
          <p:cNvSpPr/>
          <p:nvPr userDrawn="1"/>
        </p:nvSpPr>
        <p:spPr>
          <a:xfrm>
            <a:off x="11112649" y="6368527"/>
            <a:ext cx="241151" cy="2904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Placeholder 15">
            <a:extLst>
              <a:ext uri="{FF2B5EF4-FFF2-40B4-BE49-F238E27FC236}">
                <a16:creationId xmlns:a16="http://schemas.microsoft.com/office/drawing/2014/main" id="{213C4214-D602-414C-A1B6-2696705CD7D1}"/>
              </a:ext>
            </a:extLst>
          </p:cNvPr>
          <p:cNvSpPr>
            <a:spLocks noGrp="1"/>
          </p:cNvSpPr>
          <p:nvPr>
            <p:ph type="body" sz="quarter" idx="10" hasCustomPrompt="1"/>
          </p:nvPr>
        </p:nvSpPr>
        <p:spPr>
          <a:xfrm>
            <a:off x="838200" y="3614533"/>
            <a:ext cx="10515600" cy="1185863"/>
          </a:xfrm>
        </p:spPr>
        <p:txBody>
          <a:bodyPr/>
          <a:lstStyle>
            <a:lvl1pPr marL="0" indent="0" algn="ctr">
              <a:buFontTx/>
              <a:buNone/>
              <a:defRPr sz="3600"/>
            </a:lvl1pPr>
          </a:lstStyle>
          <a:p>
            <a:pPr lvl="0"/>
            <a:r>
              <a:rPr lang="en-US" dirty="0"/>
              <a:t>Sub Title</a:t>
            </a:r>
          </a:p>
        </p:txBody>
      </p:sp>
    </p:spTree>
    <p:extLst>
      <p:ext uri="{BB962C8B-B14F-4D97-AF65-F5344CB8AC3E}">
        <p14:creationId xmlns:p14="http://schemas.microsoft.com/office/powerpoint/2010/main" val="3405972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33482E1-4D7A-489E-98F2-B24C1F75B331}"/>
              </a:ext>
            </a:extLst>
          </p:cNvPr>
          <p:cNvSpPr>
            <a:spLocks noGrp="1"/>
          </p:cNvSpPr>
          <p:nvPr>
            <p:ph type="ctrTitle" hasCustomPrompt="1"/>
          </p:nvPr>
        </p:nvSpPr>
        <p:spPr>
          <a:xfrm>
            <a:off x="1524000" y="1882588"/>
            <a:ext cx="9144000" cy="1035704"/>
          </a:xfrm>
        </p:spPr>
        <p:txBody>
          <a:bodyPr anchor="b"/>
          <a:lstStyle>
            <a:lvl1pPr algn="ctr">
              <a:defRPr sz="6000">
                <a:solidFill>
                  <a:srgbClr val="016699"/>
                </a:solidFill>
              </a:defRPr>
            </a:lvl1pPr>
          </a:lstStyle>
          <a:p>
            <a:r>
              <a:rPr lang="en-US" sz="6000" dirty="0">
                <a:solidFill>
                  <a:srgbClr val="0E4469"/>
                </a:solidFill>
                <a:latin typeface="+mn-lt"/>
              </a:rPr>
              <a:t>Presentation Title</a:t>
            </a:r>
            <a:endParaRPr lang="en-US" dirty="0"/>
          </a:p>
        </p:txBody>
      </p:sp>
      <p:sp>
        <p:nvSpPr>
          <p:cNvPr id="8" name="Subtitle 2">
            <a:extLst>
              <a:ext uri="{FF2B5EF4-FFF2-40B4-BE49-F238E27FC236}">
                <a16:creationId xmlns:a16="http://schemas.microsoft.com/office/drawing/2014/main" id="{79775781-0F66-4DC9-902C-FC6B6C5906A9}"/>
              </a:ext>
            </a:extLst>
          </p:cNvPr>
          <p:cNvSpPr>
            <a:spLocks noGrp="1"/>
          </p:cNvSpPr>
          <p:nvPr>
            <p:ph type="subTitle" idx="1" hasCustomPrompt="1"/>
          </p:nvPr>
        </p:nvSpPr>
        <p:spPr>
          <a:xfrm>
            <a:off x="1524000" y="3010367"/>
            <a:ext cx="9144000" cy="1655762"/>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 Title</a:t>
            </a:r>
          </a:p>
        </p:txBody>
      </p:sp>
    </p:spTree>
    <p:extLst>
      <p:ext uri="{BB962C8B-B14F-4D97-AF65-F5344CB8AC3E}">
        <p14:creationId xmlns:p14="http://schemas.microsoft.com/office/powerpoint/2010/main" val="3805403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ABF3D-4D4A-4A4C-8A39-CB6B5AF44FA3}"/>
              </a:ext>
            </a:extLst>
          </p:cNvPr>
          <p:cNvSpPr>
            <a:spLocks noGrp="1"/>
          </p:cNvSpPr>
          <p:nvPr>
            <p:ph type="title"/>
          </p:nvPr>
        </p:nvSpPr>
        <p:spPr/>
        <p:txBody>
          <a:bodyPr/>
          <a:lstStyle/>
          <a:p>
            <a:r>
              <a:rPr lang="en-US"/>
              <a:t>Click to edit Master title style</a:t>
            </a:r>
          </a:p>
        </p:txBody>
      </p:sp>
      <p:sp>
        <p:nvSpPr>
          <p:cNvPr id="6" name="Date Placeholder 1">
            <a:extLst>
              <a:ext uri="{FF2B5EF4-FFF2-40B4-BE49-F238E27FC236}">
                <a16:creationId xmlns:a16="http://schemas.microsoft.com/office/drawing/2014/main" id="{72651202-57D5-4EF7-B6AB-2E50D810F55E}"/>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7" name="Slide Number Placeholder 2">
            <a:extLst>
              <a:ext uri="{FF2B5EF4-FFF2-40B4-BE49-F238E27FC236}">
                <a16:creationId xmlns:a16="http://schemas.microsoft.com/office/drawing/2014/main" id="{1FDF5C1F-0E9B-4648-88F0-18826EF4A402}"/>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cxnSp>
        <p:nvCxnSpPr>
          <p:cNvPr id="8" name="Straight Connector 7">
            <a:extLst>
              <a:ext uri="{FF2B5EF4-FFF2-40B4-BE49-F238E27FC236}">
                <a16:creationId xmlns:a16="http://schemas.microsoft.com/office/drawing/2014/main" id="{B8414C6A-D35B-4649-BE9E-41A6751CE323}"/>
              </a:ext>
            </a:extLst>
          </p:cNvPr>
          <p:cNvCxnSpPr/>
          <p:nvPr userDrawn="1"/>
        </p:nvCxnSpPr>
        <p:spPr>
          <a:xfrm>
            <a:off x="11235466" y="6402222"/>
            <a:ext cx="0" cy="192220"/>
          </a:xfrm>
          <a:prstGeom prst="line">
            <a:avLst/>
          </a:prstGeom>
          <a:ln>
            <a:solidFill>
              <a:srgbClr val="4A4B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5784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1">
            <a:extLst>
              <a:ext uri="{FF2B5EF4-FFF2-40B4-BE49-F238E27FC236}">
                <a16:creationId xmlns:a16="http://schemas.microsoft.com/office/drawing/2014/main" id="{5EDBBBC1-65F2-44F6-AE39-0F4880230413}"/>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6" name="Slide Number Placeholder 2">
            <a:extLst>
              <a:ext uri="{FF2B5EF4-FFF2-40B4-BE49-F238E27FC236}">
                <a16:creationId xmlns:a16="http://schemas.microsoft.com/office/drawing/2014/main" id="{974B8301-CC32-4B6F-983C-D5E6CB525AFB}"/>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cxnSp>
        <p:nvCxnSpPr>
          <p:cNvPr id="7" name="Straight Connector 6">
            <a:extLst>
              <a:ext uri="{FF2B5EF4-FFF2-40B4-BE49-F238E27FC236}">
                <a16:creationId xmlns:a16="http://schemas.microsoft.com/office/drawing/2014/main" id="{1E521CB9-FF45-47B0-9DC7-8F720F2C336C}"/>
              </a:ext>
            </a:extLst>
          </p:cNvPr>
          <p:cNvCxnSpPr/>
          <p:nvPr userDrawn="1"/>
        </p:nvCxnSpPr>
        <p:spPr>
          <a:xfrm>
            <a:off x="11235466" y="6402222"/>
            <a:ext cx="0" cy="192220"/>
          </a:xfrm>
          <a:prstGeom prst="line">
            <a:avLst/>
          </a:prstGeom>
          <a:ln>
            <a:solidFill>
              <a:srgbClr val="4A4B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5516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73740-1D41-4362-B251-24FDD6EF2E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C326CC-FA42-4E04-B99C-FF6D9881B2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
            <a:extLst>
              <a:ext uri="{FF2B5EF4-FFF2-40B4-BE49-F238E27FC236}">
                <a16:creationId xmlns:a16="http://schemas.microsoft.com/office/drawing/2014/main" id="{FCC50259-402F-4CBA-B407-6773AFFA824F}"/>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8" name="Slide Number Placeholder 2">
            <a:extLst>
              <a:ext uri="{FF2B5EF4-FFF2-40B4-BE49-F238E27FC236}">
                <a16:creationId xmlns:a16="http://schemas.microsoft.com/office/drawing/2014/main" id="{E91E1082-911E-45AC-9154-E5DC40F80BB5}"/>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cxnSp>
        <p:nvCxnSpPr>
          <p:cNvPr id="9" name="Straight Connector 8">
            <a:extLst>
              <a:ext uri="{FF2B5EF4-FFF2-40B4-BE49-F238E27FC236}">
                <a16:creationId xmlns:a16="http://schemas.microsoft.com/office/drawing/2014/main" id="{26973F47-4B61-4498-A9B7-28EC83677C7E}"/>
              </a:ext>
            </a:extLst>
          </p:cNvPr>
          <p:cNvCxnSpPr/>
          <p:nvPr userDrawn="1"/>
        </p:nvCxnSpPr>
        <p:spPr>
          <a:xfrm>
            <a:off x="11235466" y="6402222"/>
            <a:ext cx="0" cy="192220"/>
          </a:xfrm>
          <a:prstGeom prst="line">
            <a:avLst/>
          </a:prstGeom>
          <a:ln>
            <a:solidFill>
              <a:srgbClr val="4A4B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89012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5E4BB-B449-41D9-B6A5-DB4B7851B0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ED9181E-2196-4999-BAF3-9C411A86B9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1">
            <a:extLst>
              <a:ext uri="{FF2B5EF4-FFF2-40B4-BE49-F238E27FC236}">
                <a16:creationId xmlns:a16="http://schemas.microsoft.com/office/drawing/2014/main" id="{ABF582ED-7A63-403F-B6CF-912011D41269}"/>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8" name="Slide Number Placeholder 2">
            <a:extLst>
              <a:ext uri="{FF2B5EF4-FFF2-40B4-BE49-F238E27FC236}">
                <a16:creationId xmlns:a16="http://schemas.microsoft.com/office/drawing/2014/main" id="{2C133522-08C3-4F7D-9D96-D8B97E2492C7}"/>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cxnSp>
        <p:nvCxnSpPr>
          <p:cNvPr id="9" name="Straight Connector 8">
            <a:extLst>
              <a:ext uri="{FF2B5EF4-FFF2-40B4-BE49-F238E27FC236}">
                <a16:creationId xmlns:a16="http://schemas.microsoft.com/office/drawing/2014/main" id="{2C55D946-5D62-44E3-BDE3-9752EA8B1C49}"/>
              </a:ext>
            </a:extLst>
          </p:cNvPr>
          <p:cNvCxnSpPr/>
          <p:nvPr userDrawn="1"/>
        </p:nvCxnSpPr>
        <p:spPr>
          <a:xfrm>
            <a:off x="11235466" y="6402222"/>
            <a:ext cx="0" cy="192220"/>
          </a:xfrm>
          <a:prstGeom prst="line">
            <a:avLst/>
          </a:prstGeom>
          <a:ln>
            <a:solidFill>
              <a:srgbClr val="4A4B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0588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1CCAC-113F-46CC-B3CB-FC371A64EF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0470FE-AEA1-4716-849B-1619BB1663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DD1B4F-9D99-4EB2-A2AE-4F597FAB09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1">
            <a:extLst>
              <a:ext uri="{FF2B5EF4-FFF2-40B4-BE49-F238E27FC236}">
                <a16:creationId xmlns:a16="http://schemas.microsoft.com/office/drawing/2014/main" id="{40DB6BDB-3F52-4ECD-A315-D1FF50A47A68}"/>
              </a:ext>
            </a:extLst>
          </p:cNvPr>
          <p:cNvSpPr>
            <a:spLocks noGrp="1"/>
          </p:cNvSpPr>
          <p:nvPr>
            <p:ph type="dt" sz="half" idx="10"/>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9" name="Slide Number Placeholder 2">
            <a:extLst>
              <a:ext uri="{FF2B5EF4-FFF2-40B4-BE49-F238E27FC236}">
                <a16:creationId xmlns:a16="http://schemas.microsoft.com/office/drawing/2014/main" id="{354E1E18-461F-4C9B-AAB5-08EED1ECBDEA}"/>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cxnSp>
        <p:nvCxnSpPr>
          <p:cNvPr id="10" name="Straight Connector 9">
            <a:extLst>
              <a:ext uri="{FF2B5EF4-FFF2-40B4-BE49-F238E27FC236}">
                <a16:creationId xmlns:a16="http://schemas.microsoft.com/office/drawing/2014/main" id="{D3558E4F-8462-4E0D-9FE4-130F3AF76E68}"/>
              </a:ext>
            </a:extLst>
          </p:cNvPr>
          <p:cNvCxnSpPr/>
          <p:nvPr userDrawn="1"/>
        </p:nvCxnSpPr>
        <p:spPr>
          <a:xfrm>
            <a:off x="11235466" y="6402222"/>
            <a:ext cx="0" cy="192220"/>
          </a:xfrm>
          <a:prstGeom prst="line">
            <a:avLst/>
          </a:prstGeom>
          <a:ln>
            <a:solidFill>
              <a:srgbClr val="4A4B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381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FC7B8-8989-4334-B80B-B8494BD6DD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9322C41-616A-48DF-838C-8498BCA0C3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E00F18-7EB4-4E2D-B106-B1EF629F73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1">
            <a:extLst>
              <a:ext uri="{FF2B5EF4-FFF2-40B4-BE49-F238E27FC236}">
                <a16:creationId xmlns:a16="http://schemas.microsoft.com/office/drawing/2014/main" id="{89C66CA0-9682-4B3A-8F4A-3F54829331E9}"/>
              </a:ext>
            </a:extLst>
          </p:cNvPr>
          <p:cNvSpPr>
            <a:spLocks noGrp="1"/>
          </p:cNvSpPr>
          <p:nvPr>
            <p:ph type="dt" sz="half" idx="10"/>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9" name="Slide Number Placeholder 2">
            <a:extLst>
              <a:ext uri="{FF2B5EF4-FFF2-40B4-BE49-F238E27FC236}">
                <a16:creationId xmlns:a16="http://schemas.microsoft.com/office/drawing/2014/main" id="{A8B0DA9E-0BB1-49C6-BF35-90751E35373D}"/>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cxnSp>
        <p:nvCxnSpPr>
          <p:cNvPr id="10" name="Straight Connector 9">
            <a:extLst>
              <a:ext uri="{FF2B5EF4-FFF2-40B4-BE49-F238E27FC236}">
                <a16:creationId xmlns:a16="http://schemas.microsoft.com/office/drawing/2014/main" id="{C430566B-9950-45AC-AFB0-8203CB7D3398}"/>
              </a:ext>
            </a:extLst>
          </p:cNvPr>
          <p:cNvCxnSpPr/>
          <p:nvPr userDrawn="1"/>
        </p:nvCxnSpPr>
        <p:spPr>
          <a:xfrm>
            <a:off x="11235466" y="6402222"/>
            <a:ext cx="0" cy="192220"/>
          </a:xfrm>
          <a:prstGeom prst="line">
            <a:avLst/>
          </a:prstGeom>
          <a:ln>
            <a:solidFill>
              <a:srgbClr val="4A4B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6770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690AC-EC48-4591-9E8E-CD54864706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2A07E38-3043-44FC-A113-AEE3A91953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124A418-4CC8-4D09-BCF5-A6863A2A7D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1923D1-FF63-48A4-BCB2-161549168A82}"/>
              </a:ext>
            </a:extLst>
          </p:cNvPr>
          <p:cNvSpPr>
            <a:spLocks noGrp="1"/>
          </p:cNvSpPr>
          <p:nvPr>
            <p:ph type="dt" sz="half" idx="10"/>
          </p:nvPr>
        </p:nvSpPr>
        <p:spPr>
          <a:xfrm>
            <a:off x="838200" y="6356350"/>
            <a:ext cx="2743200" cy="365125"/>
          </a:xfrm>
          <a:prstGeom prst="rect">
            <a:avLst/>
          </a:prstGeom>
        </p:spPr>
        <p:txBody>
          <a:bodyPr/>
          <a:lstStyle/>
          <a:p>
            <a:r>
              <a:rPr lang="en-US"/>
              <a:t>August 2025</a:t>
            </a:r>
          </a:p>
        </p:txBody>
      </p:sp>
      <p:sp>
        <p:nvSpPr>
          <p:cNvPr id="6" name="Footer Placeholder 5">
            <a:extLst>
              <a:ext uri="{FF2B5EF4-FFF2-40B4-BE49-F238E27FC236}">
                <a16:creationId xmlns:a16="http://schemas.microsoft.com/office/drawing/2014/main" id="{4446D4A2-6644-400B-965C-B18483385E2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6BDCEB6-AC8A-4A68-ACBB-9D44B31CDFC5}"/>
              </a:ext>
            </a:extLst>
          </p:cNvPr>
          <p:cNvSpPr>
            <a:spLocks noGrp="1"/>
          </p:cNvSpPr>
          <p:nvPr>
            <p:ph type="sldNum" sz="quarter" idx="12"/>
          </p:nvPr>
        </p:nvSpPr>
        <p:spPr>
          <a:xfrm>
            <a:off x="8610600" y="6356350"/>
            <a:ext cx="2743200" cy="365125"/>
          </a:xfrm>
          <a:prstGeom prst="rect">
            <a:avLst/>
          </a:prstGeom>
        </p:spPr>
        <p:txBody>
          <a:bodyPr/>
          <a:lstStyle/>
          <a:p>
            <a:fld id="{160610F8-F371-4093-9AF5-D67E7EC79D68}" type="slidenum">
              <a:rPr lang="en-US" smtClean="0"/>
              <a:t>‹#›</a:t>
            </a:fld>
            <a:endParaRPr lang="en-US"/>
          </a:p>
        </p:txBody>
      </p:sp>
    </p:spTree>
    <p:extLst>
      <p:ext uri="{BB962C8B-B14F-4D97-AF65-F5344CB8AC3E}">
        <p14:creationId xmlns:p14="http://schemas.microsoft.com/office/powerpoint/2010/main" val="24790024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71D00-A617-44CD-9780-5445839A61B2}"/>
              </a:ext>
            </a:extLst>
          </p:cNvPr>
          <p:cNvSpPr>
            <a:spLocks noGrp="1"/>
          </p:cNvSpPr>
          <p:nvPr>
            <p:ph type="ctrTitle" hasCustomPrompt="1"/>
          </p:nvPr>
        </p:nvSpPr>
        <p:spPr>
          <a:xfrm>
            <a:off x="1524000" y="1882588"/>
            <a:ext cx="9144000" cy="1035704"/>
          </a:xfrm>
        </p:spPr>
        <p:txBody>
          <a:bodyPr anchor="b"/>
          <a:lstStyle>
            <a:lvl1pPr algn="ctr">
              <a:defRPr sz="6000"/>
            </a:lvl1pPr>
          </a:lstStyle>
          <a:p>
            <a:r>
              <a:rPr lang="en-US" sz="6000" dirty="0">
                <a:solidFill>
                  <a:srgbClr val="0E4469"/>
                </a:solidFill>
                <a:latin typeface="+mn-lt"/>
              </a:rPr>
              <a:t>Presentation Title</a:t>
            </a:r>
            <a:endParaRPr lang="en-US" dirty="0"/>
          </a:p>
        </p:txBody>
      </p:sp>
      <p:sp>
        <p:nvSpPr>
          <p:cNvPr id="3" name="Subtitle 2">
            <a:extLst>
              <a:ext uri="{FF2B5EF4-FFF2-40B4-BE49-F238E27FC236}">
                <a16:creationId xmlns:a16="http://schemas.microsoft.com/office/drawing/2014/main" id="{973F715A-1421-44F4-85A6-27835B71AACA}"/>
              </a:ext>
            </a:extLst>
          </p:cNvPr>
          <p:cNvSpPr>
            <a:spLocks noGrp="1"/>
          </p:cNvSpPr>
          <p:nvPr>
            <p:ph type="subTitle" idx="1" hasCustomPrompt="1"/>
          </p:nvPr>
        </p:nvSpPr>
        <p:spPr>
          <a:xfrm>
            <a:off x="1524000" y="3010367"/>
            <a:ext cx="9144000" cy="1655762"/>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 Title</a:t>
            </a:r>
          </a:p>
        </p:txBody>
      </p:sp>
    </p:spTree>
    <p:extLst>
      <p:ext uri="{BB962C8B-B14F-4D97-AF65-F5344CB8AC3E}">
        <p14:creationId xmlns:p14="http://schemas.microsoft.com/office/powerpoint/2010/main" val="23618848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E217807-7974-482D-848C-57D4E96149B4}"/>
              </a:ext>
            </a:extLst>
          </p:cNvPr>
          <p:cNvSpPr>
            <a:spLocks noGrp="1"/>
          </p:cNvSpPr>
          <p:nvPr>
            <p:ph type="title"/>
          </p:nvPr>
        </p:nvSpPr>
        <p:spPr>
          <a:xfrm>
            <a:off x="838200" y="365125"/>
            <a:ext cx="10515600" cy="1325563"/>
          </a:xfrm>
        </p:spPr>
        <p:txBody>
          <a:bodyPr/>
          <a:lstStyle/>
          <a:p>
            <a:r>
              <a:rPr lang="en-US"/>
              <a:t>Click to edit Master title style</a:t>
            </a:r>
          </a:p>
        </p:txBody>
      </p:sp>
      <p:sp>
        <p:nvSpPr>
          <p:cNvPr id="7" name="Date Placeholder 1">
            <a:extLst>
              <a:ext uri="{FF2B5EF4-FFF2-40B4-BE49-F238E27FC236}">
                <a16:creationId xmlns:a16="http://schemas.microsoft.com/office/drawing/2014/main" id="{36F2BFCC-B048-4AE0-BCAE-F780FDFE2151}"/>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8" name="Slide Number Placeholder 2">
            <a:extLst>
              <a:ext uri="{FF2B5EF4-FFF2-40B4-BE49-F238E27FC236}">
                <a16:creationId xmlns:a16="http://schemas.microsoft.com/office/drawing/2014/main" id="{EADCA943-C242-4317-972B-B1BFF42046A9}"/>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cxnSp>
        <p:nvCxnSpPr>
          <p:cNvPr id="9" name="Straight Connector 8">
            <a:extLst>
              <a:ext uri="{FF2B5EF4-FFF2-40B4-BE49-F238E27FC236}">
                <a16:creationId xmlns:a16="http://schemas.microsoft.com/office/drawing/2014/main" id="{1F4AB30F-3C29-4960-A770-2E97FBA52A12}"/>
              </a:ext>
            </a:extLst>
          </p:cNvPr>
          <p:cNvCxnSpPr/>
          <p:nvPr userDrawn="1"/>
        </p:nvCxnSpPr>
        <p:spPr>
          <a:xfrm>
            <a:off x="11235466" y="6402222"/>
            <a:ext cx="0" cy="192220"/>
          </a:xfrm>
          <a:prstGeom prst="line">
            <a:avLst/>
          </a:prstGeom>
          <a:ln>
            <a:solidFill>
              <a:srgbClr val="4A4B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9472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6_Title">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3DB865B0-F80B-4CF5-9235-54F0165E59BF}"/>
              </a:ext>
            </a:extLst>
          </p:cNvPr>
          <p:cNvSpPr>
            <a:spLocks noGrp="1" noChangeArrowheads="1"/>
          </p:cNvSpPr>
          <p:nvPr>
            <p:ph type="title" hasCustomPrompt="1"/>
          </p:nvPr>
        </p:nvSpPr>
        <p:spPr bwMode="auto">
          <a:xfrm>
            <a:off x="1069848" y="685800"/>
            <a:ext cx="10515600" cy="9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3600">
                <a:solidFill>
                  <a:srgbClr val="0E4469"/>
                </a:solidFill>
              </a:defRPr>
            </a:lvl1pPr>
          </a:lstStyle>
          <a:p>
            <a:pPr lvl="0"/>
            <a:r>
              <a:rPr lang="en-US" altLang="en-US" dirty="0"/>
              <a:t>Click to edit title</a:t>
            </a:r>
          </a:p>
        </p:txBody>
      </p:sp>
      <p:sp>
        <p:nvSpPr>
          <p:cNvPr id="7" name="Text Placeholder 2">
            <a:extLst>
              <a:ext uri="{FF2B5EF4-FFF2-40B4-BE49-F238E27FC236}">
                <a16:creationId xmlns:a16="http://schemas.microsoft.com/office/drawing/2014/main" id="{DB6DB3AB-0F9E-4A38-9174-E3A70085CEF0}"/>
              </a:ext>
            </a:extLst>
          </p:cNvPr>
          <p:cNvSpPr>
            <a:spLocks noGrp="1" noChangeArrowheads="1"/>
          </p:cNvSpPr>
          <p:nvPr>
            <p:ph idx="1"/>
          </p:nvPr>
        </p:nvSpPr>
        <p:spPr bwMode="auto">
          <a:xfrm>
            <a:off x="1069848" y="1825625"/>
            <a:ext cx="10515600" cy="354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FontTx/>
              <a:buNone/>
              <a:defRPr>
                <a:solidFill>
                  <a:srgbClr val="4A4B4B"/>
                </a:solidFill>
              </a:defRPr>
            </a:lvl1pPr>
            <a:lvl2pPr marL="623888" indent="-166688">
              <a:defRPr sz="1600"/>
            </a:lvl2pPr>
            <a:lvl3pPr marL="860425" indent="0" defTabSz="477838">
              <a:buFontTx/>
              <a:buNone/>
              <a:defRPr>
                <a:solidFill>
                  <a:srgbClr val="4A4B4B"/>
                </a:solidFill>
              </a:defRPr>
            </a:lvl3pPr>
            <a:lvl4pPr marL="1371600" indent="0">
              <a:buFontTx/>
              <a:buNone/>
              <a:defRPr>
                <a:solidFill>
                  <a:srgbClr val="4A4B4B"/>
                </a:solidFill>
              </a:defRPr>
            </a:lvl4pPr>
            <a:lvl5pPr marL="1828800" indent="0">
              <a:buFontTx/>
              <a:buNone/>
              <a:defRPr>
                <a:solidFill>
                  <a:srgbClr val="4A4B4B"/>
                </a:solidFill>
              </a:defRPr>
            </a:lvl5pPr>
          </a:lstStyle>
          <a:p>
            <a:pPr lvl="0"/>
            <a:r>
              <a:rPr lang="en-US" altLang="en-US" dirty="0"/>
              <a:t>Click to edit Master text styles</a:t>
            </a:r>
          </a:p>
          <a:p>
            <a:pPr lvl="1"/>
            <a:r>
              <a:rPr lang="en-US" altLang="en-US" dirty="0"/>
              <a:t>Second level</a:t>
            </a:r>
          </a:p>
        </p:txBody>
      </p:sp>
      <p:sp>
        <p:nvSpPr>
          <p:cNvPr id="15" name="Date Placeholder 1">
            <a:extLst>
              <a:ext uri="{FF2B5EF4-FFF2-40B4-BE49-F238E27FC236}">
                <a16:creationId xmlns:a16="http://schemas.microsoft.com/office/drawing/2014/main" id="{9F45D821-5B0C-4741-B01C-9F1F8CCCB147}"/>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16" name="Slide Number Placeholder 2">
            <a:extLst>
              <a:ext uri="{FF2B5EF4-FFF2-40B4-BE49-F238E27FC236}">
                <a16:creationId xmlns:a16="http://schemas.microsoft.com/office/drawing/2014/main" id="{38F2F474-8430-45F5-9149-A4E50DB8A062}"/>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spTree>
    <p:extLst>
      <p:ext uri="{BB962C8B-B14F-4D97-AF65-F5344CB8AC3E}">
        <p14:creationId xmlns:p14="http://schemas.microsoft.com/office/powerpoint/2010/main" val="25868989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1">
            <a:extLst>
              <a:ext uri="{FF2B5EF4-FFF2-40B4-BE49-F238E27FC236}">
                <a16:creationId xmlns:a16="http://schemas.microsoft.com/office/drawing/2014/main" id="{992EE7E7-3CC2-4B60-91C6-015A098C4BC7}"/>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6" name="Slide Number Placeholder 2">
            <a:extLst>
              <a:ext uri="{FF2B5EF4-FFF2-40B4-BE49-F238E27FC236}">
                <a16:creationId xmlns:a16="http://schemas.microsoft.com/office/drawing/2014/main" id="{422973A5-0E40-4E2F-A8A5-96096A24E431}"/>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cxnSp>
        <p:nvCxnSpPr>
          <p:cNvPr id="7" name="Straight Connector 6">
            <a:extLst>
              <a:ext uri="{FF2B5EF4-FFF2-40B4-BE49-F238E27FC236}">
                <a16:creationId xmlns:a16="http://schemas.microsoft.com/office/drawing/2014/main" id="{8290DE76-3631-4CA1-AC04-16CD9D1E6359}"/>
              </a:ext>
            </a:extLst>
          </p:cNvPr>
          <p:cNvCxnSpPr/>
          <p:nvPr userDrawn="1"/>
        </p:nvCxnSpPr>
        <p:spPr>
          <a:xfrm>
            <a:off x="11235466" y="6402222"/>
            <a:ext cx="0" cy="192220"/>
          </a:xfrm>
          <a:prstGeom prst="line">
            <a:avLst/>
          </a:prstGeom>
          <a:ln>
            <a:solidFill>
              <a:srgbClr val="4A4B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22112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E3C16-F992-4B55-AEB7-66DEBACA30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33449B-3424-4C81-B625-A8181F3432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
            <a:extLst>
              <a:ext uri="{FF2B5EF4-FFF2-40B4-BE49-F238E27FC236}">
                <a16:creationId xmlns:a16="http://schemas.microsoft.com/office/drawing/2014/main" id="{B83FDA23-4438-4D5D-944E-5FBF0BB13DAA}"/>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8" name="Slide Number Placeholder 2">
            <a:extLst>
              <a:ext uri="{FF2B5EF4-FFF2-40B4-BE49-F238E27FC236}">
                <a16:creationId xmlns:a16="http://schemas.microsoft.com/office/drawing/2014/main" id="{7FFF7EBF-377C-4F7D-88C9-011D6E697493}"/>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cxnSp>
        <p:nvCxnSpPr>
          <p:cNvPr id="9" name="Straight Connector 8">
            <a:extLst>
              <a:ext uri="{FF2B5EF4-FFF2-40B4-BE49-F238E27FC236}">
                <a16:creationId xmlns:a16="http://schemas.microsoft.com/office/drawing/2014/main" id="{63D8C615-6EA4-486C-88E6-FDC1D5575BA7}"/>
              </a:ext>
            </a:extLst>
          </p:cNvPr>
          <p:cNvCxnSpPr/>
          <p:nvPr userDrawn="1"/>
        </p:nvCxnSpPr>
        <p:spPr>
          <a:xfrm>
            <a:off x="11235466" y="6402222"/>
            <a:ext cx="0" cy="192220"/>
          </a:xfrm>
          <a:prstGeom prst="line">
            <a:avLst/>
          </a:prstGeom>
          <a:ln>
            <a:solidFill>
              <a:srgbClr val="4A4B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21116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939FB6-9A77-4B07-8D5F-F1A4570FBAF3}"/>
              </a:ext>
            </a:extLst>
          </p:cNvPr>
          <p:cNvSpPr>
            <a:spLocks noGrp="1"/>
          </p:cNvSpPr>
          <p:nvPr>
            <p:ph type="body" idx="1"/>
          </p:nvPr>
        </p:nvSpPr>
        <p:spPr>
          <a:xfrm>
            <a:off x="831850" y="1882589"/>
            <a:ext cx="10515600" cy="3953436"/>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1">
            <a:extLst>
              <a:ext uri="{FF2B5EF4-FFF2-40B4-BE49-F238E27FC236}">
                <a16:creationId xmlns:a16="http://schemas.microsoft.com/office/drawing/2014/main" id="{F01786C2-16A4-4C76-B122-CBEBFB0D9259}"/>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8" name="Slide Number Placeholder 2">
            <a:extLst>
              <a:ext uri="{FF2B5EF4-FFF2-40B4-BE49-F238E27FC236}">
                <a16:creationId xmlns:a16="http://schemas.microsoft.com/office/drawing/2014/main" id="{41A1C01E-CB9B-4DBB-8EF8-40A695A057A8}"/>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cxnSp>
        <p:nvCxnSpPr>
          <p:cNvPr id="9" name="Straight Connector 8">
            <a:extLst>
              <a:ext uri="{FF2B5EF4-FFF2-40B4-BE49-F238E27FC236}">
                <a16:creationId xmlns:a16="http://schemas.microsoft.com/office/drawing/2014/main" id="{2F7B2602-9186-44FF-8DD7-3AD6329D86DC}"/>
              </a:ext>
            </a:extLst>
          </p:cNvPr>
          <p:cNvCxnSpPr/>
          <p:nvPr userDrawn="1"/>
        </p:nvCxnSpPr>
        <p:spPr>
          <a:xfrm>
            <a:off x="11235466" y="6402222"/>
            <a:ext cx="0" cy="192220"/>
          </a:xfrm>
          <a:prstGeom prst="line">
            <a:avLst/>
          </a:prstGeom>
          <a:ln>
            <a:solidFill>
              <a:srgbClr val="4A4B4B"/>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C29930D6-38BA-40E8-AF61-1D0FA0FB84C3}"/>
              </a:ext>
            </a:extLst>
          </p:cNvPr>
          <p:cNvSpPr>
            <a:spLocks noGrp="1"/>
          </p:cNvSpPr>
          <p:nvPr>
            <p:ph type="title"/>
          </p:nvPr>
        </p:nvSpPr>
        <p:spPr>
          <a:xfrm>
            <a:off x="838200" y="365125"/>
            <a:ext cx="10515600" cy="1325563"/>
          </a:xfrm>
        </p:spPr>
        <p:txBody>
          <a:bodyPr/>
          <a:lstStyle/>
          <a:p>
            <a:r>
              <a:rPr lang="en-US"/>
              <a:t>Click to edit Master title style</a:t>
            </a:r>
          </a:p>
        </p:txBody>
      </p:sp>
    </p:spTree>
    <p:extLst>
      <p:ext uri="{BB962C8B-B14F-4D97-AF65-F5344CB8AC3E}">
        <p14:creationId xmlns:p14="http://schemas.microsoft.com/office/powerpoint/2010/main" val="17152909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37D815-7A09-45EC-A879-6610603761D6}"/>
              </a:ext>
            </a:extLst>
          </p:cNvPr>
          <p:cNvSpPr>
            <a:spLocks noGrp="1"/>
          </p:cNvSpPr>
          <p:nvPr>
            <p:ph sz="half" idx="1"/>
          </p:nvPr>
        </p:nvSpPr>
        <p:spPr>
          <a:xfrm>
            <a:off x="838200" y="1825625"/>
            <a:ext cx="5181600" cy="4010399"/>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1B1DFBE9-A921-4D7B-B352-58076E65C7D0}"/>
              </a:ext>
            </a:extLst>
          </p:cNvPr>
          <p:cNvSpPr>
            <a:spLocks noGrp="1"/>
          </p:cNvSpPr>
          <p:nvPr>
            <p:ph sz="half" idx="2"/>
          </p:nvPr>
        </p:nvSpPr>
        <p:spPr>
          <a:xfrm>
            <a:off x="6172200" y="1825625"/>
            <a:ext cx="5181600" cy="4010399"/>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a:extLst>
              <a:ext uri="{FF2B5EF4-FFF2-40B4-BE49-F238E27FC236}">
                <a16:creationId xmlns:a16="http://schemas.microsoft.com/office/drawing/2014/main" id="{9EBABCCB-9E81-40D9-9C01-BA32D4CBB972}"/>
              </a:ext>
            </a:extLst>
          </p:cNvPr>
          <p:cNvSpPr>
            <a:spLocks noGrp="1"/>
          </p:cNvSpPr>
          <p:nvPr>
            <p:ph type="title"/>
          </p:nvPr>
        </p:nvSpPr>
        <p:spPr>
          <a:xfrm>
            <a:off x="838200" y="365125"/>
            <a:ext cx="10515600" cy="1325563"/>
          </a:xfrm>
        </p:spPr>
        <p:txBody>
          <a:bodyPr/>
          <a:lstStyle/>
          <a:p>
            <a:r>
              <a:rPr lang="en-US"/>
              <a:t>Click to edit Master title style</a:t>
            </a:r>
          </a:p>
        </p:txBody>
      </p:sp>
      <p:sp>
        <p:nvSpPr>
          <p:cNvPr id="10" name="Date Placeholder 1">
            <a:extLst>
              <a:ext uri="{FF2B5EF4-FFF2-40B4-BE49-F238E27FC236}">
                <a16:creationId xmlns:a16="http://schemas.microsoft.com/office/drawing/2014/main" id="{2CDF9375-14BD-481D-9EA9-AAB73C77E4D8}"/>
              </a:ext>
            </a:extLst>
          </p:cNvPr>
          <p:cNvSpPr>
            <a:spLocks noGrp="1"/>
          </p:cNvSpPr>
          <p:nvPr>
            <p:ph type="dt" sz="half" idx="10"/>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11" name="Slide Number Placeholder 2">
            <a:extLst>
              <a:ext uri="{FF2B5EF4-FFF2-40B4-BE49-F238E27FC236}">
                <a16:creationId xmlns:a16="http://schemas.microsoft.com/office/drawing/2014/main" id="{27A8F059-B913-49BE-9743-54849DD59DD9}"/>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cxnSp>
        <p:nvCxnSpPr>
          <p:cNvPr id="12" name="Straight Connector 11">
            <a:extLst>
              <a:ext uri="{FF2B5EF4-FFF2-40B4-BE49-F238E27FC236}">
                <a16:creationId xmlns:a16="http://schemas.microsoft.com/office/drawing/2014/main" id="{AEEFD589-3F85-498D-9AEC-E98F3FEE9D5F}"/>
              </a:ext>
            </a:extLst>
          </p:cNvPr>
          <p:cNvCxnSpPr/>
          <p:nvPr userDrawn="1"/>
        </p:nvCxnSpPr>
        <p:spPr>
          <a:xfrm>
            <a:off x="11235466" y="6402222"/>
            <a:ext cx="0" cy="192220"/>
          </a:xfrm>
          <a:prstGeom prst="line">
            <a:avLst/>
          </a:prstGeom>
          <a:ln>
            <a:solidFill>
              <a:srgbClr val="4A4B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57709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D2D59-6A1E-45B7-914E-F577EEED3F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030BF9-838B-44C0-9F69-BC30ACBD72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BA4DDD-4EE7-4EE1-A2DC-698B220EEB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1">
            <a:extLst>
              <a:ext uri="{FF2B5EF4-FFF2-40B4-BE49-F238E27FC236}">
                <a16:creationId xmlns:a16="http://schemas.microsoft.com/office/drawing/2014/main" id="{1B9F99E0-29AB-48BA-8927-37C2CA03EB06}"/>
              </a:ext>
            </a:extLst>
          </p:cNvPr>
          <p:cNvSpPr>
            <a:spLocks noGrp="1"/>
          </p:cNvSpPr>
          <p:nvPr>
            <p:ph type="dt" sz="half" idx="10"/>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9" name="Slide Number Placeholder 2">
            <a:extLst>
              <a:ext uri="{FF2B5EF4-FFF2-40B4-BE49-F238E27FC236}">
                <a16:creationId xmlns:a16="http://schemas.microsoft.com/office/drawing/2014/main" id="{3F9EDE31-4170-4A77-B630-8952FAEE59DF}"/>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cxnSp>
        <p:nvCxnSpPr>
          <p:cNvPr id="10" name="Straight Connector 9">
            <a:extLst>
              <a:ext uri="{FF2B5EF4-FFF2-40B4-BE49-F238E27FC236}">
                <a16:creationId xmlns:a16="http://schemas.microsoft.com/office/drawing/2014/main" id="{4D1A542B-89DF-45A9-B1C7-63F1F232B7D2}"/>
              </a:ext>
            </a:extLst>
          </p:cNvPr>
          <p:cNvCxnSpPr/>
          <p:nvPr userDrawn="1"/>
        </p:nvCxnSpPr>
        <p:spPr>
          <a:xfrm>
            <a:off x="11235466" y="6402222"/>
            <a:ext cx="0" cy="192220"/>
          </a:xfrm>
          <a:prstGeom prst="line">
            <a:avLst/>
          </a:prstGeom>
          <a:ln>
            <a:solidFill>
              <a:srgbClr val="4A4B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59380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71D00-A617-44CD-9780-5445839A61B2}"/>
              </a:ext>
            </a:extLst>
          </p:cNvPr>
          <p:cNvSpPr>
            <a:spLocks noGrp="1"/>
          </p:cNvSpPr>
          <p:nvPr>
            <p:ph type="ctrTitle" hasCustomPrompt="1"/>
          </p:nvPr>
        </p:nvSpPr>
        <p:spPr>
          <a:xfrm>
            <a:off x="1524000" y="1882588"/>
            <a:ext cx="9144000" cy="1035704"/>
          </a:xfrm>
        </p:spPr>
        <p:txBody>
          <a:bodyPr anchor="b"/>
          <a:lstStyle>
            <a:lvl1pPr algn="ctr">
              <a:defRPr sz="6000"/>
            </a:lvl1pPr>
          </a:lstStyle>
          <a:p>
            <a:r>
              <a:rPr lang="en-US" sz="6000" dirty="0">
                <a:solidFill>
                  <a:srgbClr val="0E4469"/>
                </a:solidFill>
                <a:latin typeface="+mn-lt"/>
              </a:rPr>
              <a:t>Presentation Title</a:t>
            </a:r>
            <a:endParaRPr lang="en-US" dirty="0"/>
          </a:p>
        </p:txBody>
      </p:sp>
      <p:sp>
        <p:nvSpPr>
          <p:cNvPr id="3" name="Subtitle 2">
            <a:extLst>
              <a:ext uri="{FF2B5EF4-FFF2-40B4-BE49-F238E27FC236}">
                <a16:creationId xmlns:a16="http://schemas.microsoft.com/office/drawing/2014/main" id="{973F715A-1421-44F4-85A6-27835B71AACA}"/>
              </a:ext>
            </a:extLst>
          </p:cNvPr>
          <p:cNvSpPr>
            <a:spLocks noGrp="1"/>
          </p:cNvSpPr>
          <p:nvPr>
            <p:ph type="subTitle" idx="1" hasCustomPrompt="1"/>
          </p:nvPr>
        </p:nvSpPr>
        <p:spPr>
          <a:xfrm>
            <a:off x="1524000" y="3010367"/>
            <a:ext cx="9144000" cy="1655762"/>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 Title</a:t>
            </a:r>
          </a:p>
        </p:txBody>
      </p:sp>
    </p:spTree>
    <p:extLst>
      <p:ext uri="{BB962C8B-B14F-4D97-AF65-F5344CB8AC3E}">
        <p14:creationId xmlns:p14="http://schemas.microsoft.com/office/powerpoint/2010/main" val="42886176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E217807-7974-482D-848C-57D4E96149B4}"/>
              </a:ext>
            </a:extLst>
          </p:cNvPr>
          <p:cNvSpPr>
            <a:spLocks noGrp="1"/>
          </p:cNvSpPr>
          <p:nvPr>
            <p:ph type="title"/>
          </p:nvPr>
        </p:nvSpPr>
        <p:spPr>
          <a:xfrm>
            <a:off x="838200" y="365125"/>
            <a:ext cx="10515600" cy="1325563"/>
          </a:xfrm>
        </p:spPr>
        <p:txBody>
          <a:bodyPr/>
          <a:lstStyle/>
          <a:p>
            <a:r>
              <a:rPr lang="en-US"/>
              <a:t>Click to edit Master title style</a:t>
            </a:r>
          </a:p>
        </p:txBody>
      </p:sp>
      <p:sp>
        <p:nvSpPr>
          <p:cNvPr id="7" name="Date Placeholder 1">
            <a:extLst>
              <a:ext uri="{FF2B5EF4-FFF2-40B4-BE49-F238E27FC236}">
                <a16:creationId xmlns:a16="http://schemas.microsoft.com/office/drawing/2014/main" id="{36F2BFCC-B048-4AE0-BCAE-F780FDFE2151}"/>
              </a:ext>
            </a:extLst>
          </p:cNvPr>
          <p:cNvSpPr>
            <a:spLocks noGrp="1"/>
          </p:cNvSpPr>
          <p:nvPr>
            <p:ph type="dt" sz="half" idx="2"/>
          </p:nvPr>
        </p:nvSpPr>
        <p:spPr>
          <a:xfrm>
            <a:off x="9863870" y="6420900"/>
            <a:ext cx="1291813" cy="167565"/>
          </a:xfrm>
          <a:prstGeom prst="rect">
            <a:avLst/>
          </a:prstGeom>
        </p:spPr>
        <p:txBody>
          <a:bodyPr vert="horz" lIns="91440" tIns="45720" rIns="91440" bIns="45720" rtlCol="0" anchor="ctr"/>
          <a:lstStyle>
            <a:lvl1pPr algn="r">
              <a:defRPr sz="1000">
                <a:solidFill>
                  <a:schemeClr val="bg1"/>
                </a:solidFill>
              </a:defRPr>
            </a:lvl1pPr>
          </a:lstStyle>
          <a:p>
            <a:r>
              <a:rPr lang="en-US"/>
              <a:t>August 2025</a:t>
            </a:r>
            <a:endParaRPr lang="en-US" dirty="0"/>
          </a:p>
        </p:txBody>
      </p:sp>
      <p:sp>
        <p:nvSpPr>
          <p:cNvPr id="8" name="Slide Number Placeholder 2">
            <a:extLst>
              <a:ext uri="{FF2B5EF4-FFF2-40B4-BE49-F238E27FC236}">
                <a16:creationId xmlns:a16="http://schemas.microsoft.com/office/drawing/2014/main" id="{EADCA943-C242-4317-972B-B1BFF42046A9}"/>
              </a:ext>
            </a:extLst>
          </p:cNvPr>
          <p:cNvSpPr>
            <a:spLocks noGrp="1"/>
          </p:cNvSpPr>
          <p:nvPr>
            <p:ph type="sldNum" sz="quarter" idx="4"/>
          </p:nvPr>
        </p:nvSpPr>
        <p:spPr>
          <a:xfrm>
            <a:off x="11300014" y="6435165"/>
            <a:ext cx="425822" cy="153300"/>
          </a:xfrm>
          <a:prstGeom prst="rect">
            <a:avLst/>
          </a:prstGeom>
          <a:ln>
            <a:noFill/>
          </a:ln>
        </p:spPr>
        <p:txBody>
          <a:bodyPr vert="horz" lIns="91440" tIns="45720" rIns="91440" bIns="45720" rtlCol="0" anchor="ctr"/>
          <a:lstStyle>
            <a:lvl1pPr algn="l">
              <a:defRPr sz="1000">
                <a:solidFill>
                  <a:schemeClr val="bg1"/>
                </a:solidFill>
              </a:defRPr>
            </a:lvl1pPr>
          </a:lstStyle>
          <a:p>
            <a:fld id="{22080379-4D4F-4D97-A8E2-C17287BCD3A1}" type="slidenum">
              <a:rPr lang="en-US" smtClean="0"/>
              <a:pPr/>
              <a:t>‹#›</a:t>
            </a:fld>
            <a:endParaRPr lang="en-US" dirty="0"/>
          </a:p>
        </p:txBody>
      </p:sp>
      <p:cxnSp>
        <p:nvCxnSpPr>
          <p:cNvPr id="9" name="Straight Connector 8">
            <a:extLst>
              <a:ext uri="{FF2B5EF4-FFF2-40B4-BE49-F238E27FC236}">
                <a16:creationId xmlns:a16="http://schemas.microsoft.com/office/drawing/2014/main" id="{1F4AB30F-3C29-4960-A770-2E97FBA52A12}"/>
              </a:ext>
            </a:extLst>
          </p:cNvPr>
          <p:cNvCxnSpPr>
            <a:cxnSpLocks/>
          </p:cNvCxnSpPr>
          <p:nvPr userDrawn="1"/>
        </p:nvCxnSpPr>
        <p:spPr>
          <a:xfrm>
            <a:off x="11235466" y="6420900"/>
            <a:ext cx="0" cy="17354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55554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1">
            <a:extLst>
              <a:ext uri="{FF2B5EF4-FFF2-40B4-BE49-F238E27FC236}">
                <a16:creationId xmlns:a16="http://schemas.microsoft.com/office/drawing/2014/main" id="{4648D7B4-AE6B-4718-ACA3-DF571A00FF0B}"/>
              </a:ext>
            </a:extLst>
          </p:cNvPr>
          <p:cNvSpPr>
            <a:spLocks noGrp="1"/>
          </p:cNvSpPr>
          <p:nvPr>
            <p:ph type="dt" sz="half" idx="2"/>
          </p:nvPr>
        </p:nvSpPr>
        <p:spPr>
          <a:xfrm>
            <a:off x="9863870" y="6420900"/>
            <a:ext cx="1291813" cy="167565"/>
          </a:xfrm>
          <a:prstGeom prst="rect">
            <a:avLst/>
          </a:prstGeom>
        </p:spPr>
        <p:txBody>
          <a:bodyPr vert="horz" lIns="91440" tIns="45720" rIns="91440" bIns="45720" rtlCol="0" anchor="ctr"/>
          <a:lstStyle>
            <a:lvl1pPr algn="r">
              <a:defRPr sz="1000">
                <a:solidFill>
                  <a:schemeClr val="bg1"/>
                </a:solidFill>
              </a:defRPr>
            </a:lvl1pPr>
          </a:lstStyle>
          <a:p>
            <a:r>
              <a:rPr lang="en-US"/>
              <a:t>August 2025</a:t>
            </a:r>
            <a:endParaRPr lang="en-US" dirty="0"/>
          </a:p>
        </p:txBody>
      </p:sp>
      <p:sp>
        <p:nvSpPr>
          <p:cNvPr id="9" name="Slide Number Placeholder 2">
            <a:extLst>
              <a:ext uri="{FF2B5EF4-FFF2-40B4-BE49-F238E27FC236}">
                <a16:creationId xmlns:a16="http://schemas.microsoft.com/office/drawing/2014/main" id="{828577CF-2C9A-4CA9-A49D-5D9CEFD67E4D}"/>
              </a:ext>
            </a:extLst>
          </p:cNvPr>
          <p:cNvSpPr>
            <a:spLocks noGrp="1"/>
          </p:cNvSpPr>
          <p:nvPr>
            <p:ph type="sldNum" sz="quarter" idx="4"/>
          </p:nvPr>
        </p:nvSpPr>
        <p:spPr>
          <a:xfrm>
            <a:off x="11300014" y="6435165"/>
            <a:ext cx="425822" cy="153300"/>
          </a:xfrm>
          <a:prstGeom prst="rect">
            <a:avLst/>
          </a:prstGeom>
          <a:ln>
            <a:noFill/>
          </a:ln>
        </p:spPr>
        <p:txBody>
          <a:bodyPr vert="horz" lIns="91440" tIns="45720" rIns="91440" bIns="45720" rtlCol="0" anchor="ctr"/>
          <a:lstStyle>
            <a:lvl1pPr algn="l">
              <a:defRPr sz="1000">
                <a:solidFill>
                  <a:schemeClr val="bg1"/>
                </a:solidFill>
              </a:defRPr>
            </a:lvl1pPr>
          </a:lstStyle>
          <a:p>
            <a:fld id="{22080379-4D4F-4D97-A8E2-C17287BCD3A1}" type="slidenum">
              <a:rPr lang="en-US" smtClean="0"/>
              <a:pPr/>
              <a:t>‹#›</a:t>
            </a:fld>
            <a:endParaRPr lang="en-US" dirty="0"/>
          </a:p>
        </p:txBody>
      </p:sp>
      <p:cxnSp>
        <p:nvCxnSpPr>
          <p:cNvPr id="10" name="Straight Connector 9">
            <a:extLst>
              <a:ext uri="{FF2B5EF4-FFF2-40B4-BE49-F238E27FC236}">
                <a16:creationId xmlns:a16="http://schemas.microsoft.com/office/drawing/2014/main" id="{BC9D1E60-7208-4616-9C8E-DBBC6963419C}"/>
              </a:ext>
            </a:extLst>
          </p:cNvPr>
          <p:cNvCxnSpPr>
            <a:cxnSpLocks/>
          </p:cNvCxnSpPr>
          <p:nvPr userDrawn="1"/>
        </p:nvCxnSpPr>
        <p:spPr>
          <a:xfrm>
            <a:off x="11235466" y="6420900"/>
            <a:ext cx="0" cy="17354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12162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E3C16-F992-4B55-AEB7-66DEBACA30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33449B-3424-4C81-B625-A8181F3432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1">
            <a:extLst>
              <a:ext uri="{FF2B5EF4-FFF2-40B4-BE49-F238E27FC236}">
                <a16:creationId xmlns:a16="http://schemas.microsoft.com/office/drawing/2014/main" id="{989065B1-8409-4057-BE2A-D616854E9BC9}"/>
              </a:ext>
            </a:extLst>
          </p:cNvPr>
          <p:cNvSpPr>
            <a:spLocks noGrp="1"/>
          </p:cNvSpPr>
          <p:nvPr>
            <p:ph type="dt" sz="half" idx="2"/>
          </p:nvPr>
        </p:nvSpPr>
        <p:spPr>
          <a:xfrm>
            <a:off x="9863870" y="6420900"/>
            <a:ext cx="1291813" cy="167565"/>
          </a:xfrm>
          <a:prstGeom prst="rect">
            <a:avLst/>
          </a:prstGeom>
        </p:spPr>
        <p:txBody>
          <a:bodyPr vert="horz" lIns="91440" tIns="45720" rIns="91440" bIns="45720" rtlCol="0" anchor="ctr"/>
          <a:lstStyle>
            <a:lvl1pPr algn="r">
              <a:defRPr sz="1000">
                <a:solidFill>
                  <a:schemeClr val="bg1"/>
                </a:solidFill>
              </a:defRPr>
            </a:lvl1pPr>
          </a:lstStyle>
          <a:p>
            <a:r>
              <a:rPr lang="en-US"/>
              <a:t>August 2025</a:t>
            </a:r>
            <a:endParaRPr lang="en-US" dirty="0"/>
          </a:p>
        </p:txBody>
      </p:sp>
      <p:sp>
        <p:nvSpPr>
          <p:cNvPr id="11" name="Slide Number Placeholder 2">
            <a:extLst>
              <a:ext uri="{FF2B5EF4-FFF2-40B4-BE49-F238E27FC236}">
                <a16:creationId xmlns:a16="http://schemas.microsoft.com/office/drawing/2014/main" id="{02559263-DD20-4D4A-8F52-8ADFCFDD6A47}"/>
              </a:ext>
            </a:extLst>
          </p:cNvPr>
          <p:cNvSpPr>
            <a:spLocks noGrp="1"/>
          </p:cNvSpPr>
          <p:nvPr>
            <p:ph type="sldNum" sz="quarter" idx="4"/>
          </p:nvPr>
        </p:nvSpPr>
        <p:spPr>
          <a:xfrm>
            <a:off x="11300014" y="6435165"/>
            <a:ext cx="425822" cy="153300"/>
          </a:xfrm>
          <a:prstGeom prst="rect">
            <a:avLst/>
          </a:prstGeom>
          <a:ln>
            <a:noFill/>
          </a:ln>
        </p:spPr>
        <p:txBody>
          <a:bodyPr vert="horz" lIns="91440" tIns="45720" rIns="91440" bIns="45720" rtlCol="0" anchor="ctr"/>
          <a:lstStyle>
            <a:lvl1pPr algn="l">
              <a:defRPr sz="1000">
                <a:solidFill>
                  <a:schemeClr val="bg1"/>
                </a:solidFill>
              </a:defRPr>
            </a:lvl1pPr>
          </a:lstStyle>
          <a:p>
            <a:fld id="{22080379-4D4F-4D97-A8E2-C17287BCD3A1}" type="slidenum">
              <a:rPr lang="en-US" smtClean="0"/>
              <a:pPr/>
              <a:t>‹#›</a:t>
            </a:fld>
            <a:endParaRPr lang="en-US" dirty="0"/>
          </a:p>
        </p:txBody>
      </p:sp>
      <p:cxnSp>
        <p:nvCxnSpPr>
          <p:cNvPr id="12" name="Straight Connector 11">
            <a:extLst>
              <a:ext uri="{FF2B5EF4-FFF2-40B4-BE49-F238E27FC236}">
                <a16:creationId xmlns:a16="http://schemas.microsoft.com/office/drawing/2014/main" id="{74BCE2A7-1F81-4049-BF12-2C8BEF0F44C8}"/>
              </a:ext>
            </a:extLst>
          </p:cNvPr>
          <p:cNvCxnSpPr>
            <a:cxnSpLocks/>
          </p:cNvCxnSpPr>
          <p:nvPr userDrawn="1"/>
        </p:nvCxnSpPr>
        <p:spPr>
          <a:xfrm>
            <a:off x="11235466" y="6420900"/>
            <a:ext cx="0" cy="17354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44788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939FB6-9A77-4B07-8D5F-F1A4570FBAF3}"/>
              </a:ext>
            </a:extLst>
          </p:cNvPr>
          <p:cNvSpPr>
            <a:spLocks noGrp="1"/>
          </p:cNvSpPr>
          <p:nvPr>
            <p:ph type="body" idx="1"/>
          </p:nvPr>
        </p:nvSpPr>
        <p:spPr>
          <a:xfrm>
            <a:off x="831850" y="1882589"/>
            <a:ext cx="10515600" cy="348098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0" name="Title 1">
            <a:extLst>
              <a:ext uri="{FF2B5EF4-FFF2-40B4-BE49-F238E27FC236}">
                <a16:creationId xmlns:a16="http://schemas.microsoft.com/office/drawing/2014/main" id="{C29930D6-38BA-40E8-AF61-1D0FA0FB84C3}"/>
              </a:ext>
            </a:extLst>
          </p:cNvPr>
          <p:cNvSpPr>
            <a:spLocks noGrp="1"/>
          </p:cNvSpPr>
          <p:nvPr>
            <p:ph type="title"/>
          </p:nvPr>
        </p:nvSpPr>
        <p:spPr>
          <a:xfrm>
            <a:off x="838200" y="365125"/>
            <a:ext cx="10515600" cy="1325563"/>
          </a:xfrm>
        </p:spPr>
        <p:txBody>
          <a:bodyPr/>
          <a:lstStyle/>
          <a:p>
            <a:r>
              <a:rPr lang="en-US"/>
              <a:t>Click to edit Master title style</a:t>
            </a:r>
          </a:p>
        </p:txBody>
      </p:sp>
      <p:sp>
        <p:nvSpPr>
          <p:cNvPr id="11" name="Date Placeholder 1">
            <a:extLst>
              <a:ext uri="{FF2B5EF4-FFF2-40B4-BE49-F238E27FC236}">
                <a16:creationId xmlns:a16="http://schemas.microsoft.com/office/drawing/2014/main" id="{0F583887-A051-4356-A253-C11311213BAE}"/>
              </a:ext>
            </a:extLst>
          </p:cNvPr>
          <p:cNvSpPr>
            <a:spLocks noGrp="1"/>
          </p:cNvSpPr>
          <p:nvPr>
            <p:ph type="dt" sz="half" idx="2"/>
          </p:nvPr>
        </p:nvSpPr>
        <p:spPr>
          <a:xfrm>
            <a:off x="9863870" y="6420900"/>
            <a:ext cx="1291813" cy="167565"/>
          </a:xfrm>
          <a:prstGeom prst="rect">
            <a:avLst/>
          </a:prstGeom>
        </p:spPr>
        <p:txBody>
          <a:bodyPr vert="horz" lIns="91440" tIns="45720" rIns="91440" bIns="45720" rtlCol="0" anchor="ctr"/>
          <a:lstStyle>
            <a:lvl1pPr algn="r">
              <a:defRPr sz="1000">
                <a:solidFill>
                  <a:schemeClr val="bg1"/>
                </a:solidFill>
              </a:defRPr>
            </a:lvl1pPr>
          </a:lstStyle>
          <a:p>
            <a:r>
              <a:rPr lang="en-US"/>
              <a:t>August 2025</a:t>
            </a:r>
            <a:endParaRPr lang="en-US" dirty="0"/>
          </a:p>
        </p:txBody>
      </p:sp>
      <p:sp>
        <p:nvSpPr>
          <p:cNvPr id="12" name="Slide Number Placeholder 2">
            <a:extLst>
              <a:ext uri="{FF2B5EF4-FFF2-40B4-BE49-F238E27FC236}">
                <a16:creationId xmlns:a16="http://schemas.microsoft.com/office/drawing/2014/main" id="{72FFC2B8-29A9-42A8-8C5D-75B428125C4E}"/>
              </a:ext>
            </a:extLst>
          </p:cNvPr>
          <p:cNvSpPr>
            <a:spLocks noGrp="1"/>
          </p:cNvSpPr>
          <p:nvPr>
            <p:ph type="sldNum" sz="quarter" idx="4"/>
          </p:nvPr>
        </p:nvSpPr>
        <p:spPr>
          <a:xfrm>
            <a:off x="11300014" y="6435165"/>
            <a:ext cx="425822" cy="153300"/>
          </a:xfrm>
          <a:prstGeom prst="rect">
            <a:avLst/>
          </a:prstGeom>
          <a:ln>
            <a:noFill/>
          </a:ln>
        </p:spPr>
        <p:txBody>
          <a:bodyPr vert="horz" lIns="91440" tIns="45720" rIns="91440" bIns="45720" rtlCol="0" anchor="ctr"/>
          <a:lstStyle>
            <a:lvl1pPr algn="l">
              <a:defRPr sz="1000">
                <a:solidFill>
                  <a:schemeClr val="bg1"/>
                </a:solidFill>
              </a:defRPr>
            </a:lvl1pPr>
          </a:lstStyle>
          <a:p>
            <a:fld id="{22080379-4D4F-4D97-A8E2-C17287BCD3A1}" type="slidenum">
              <a:rPr lang="en-US" smtClean="0"/>
              <a:pPr/>
              <a:t>‹#›</a:t>
            </a:fld>
            <a:endParaRPr lang="en-US" dirty="0"/>
          </a:p>
        </p:txBody>
      </p:sp>
      <p:cxnSp>
        <p:nvCxnSpPr>
          <p:cNvPr id="13" name="Straight Connector 12">
            <a:extLst>
              <a:ext uri="{FF2B5EF4-FFF2-40B4-BE49-F238E27FC236}">
                <a16:creationId xmlns:a16="http://schemas.microsoft.com/office/drawing/2014/main" id="{F849D11F-DFFD-4952-AB85-74CC55D7EE9D}"/>
              </a:ext>
            </a:extLst>
          </p:cNvPr>
          <p:cNvCxnSpPr>
            <a:cxnSpLocks/>
          </p:cNvCxnSpPr>
          <p:nvPr userDrawn="1"/>
        </p:nvCxnSpPr>
        <p:spPr>
          <a:xfrm>
            <a:off x="11235466" y="6420900"/>
            <a:ext cx="0" cy="17354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8338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5_Title">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3DB865B0-F80B-4CF5-9235-54F0165E59BF}"/>
              </a:ext>
            </a:extLst>
          </p:cNvPr>
          <p:cNvSpPr>
            <a:spLocks noGrp="1" noChangeArrowheads="1"/>
          </p:cNvSpPr>
          <p:nvPr>
            <p:ph type="title" hasCustomPrompt="1"/>
          </p:nvPr>
        </p:nvSpPr>
        <p:spPr bwMode="auto">
          <a:xfrm>
            <a:off x="1069848" y="685800"/>
            <a:ext cx="105156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3600">
                <a:solidFill>
                  <a:srgbClr val="0E4469"/>
                </a:solidFill>
              </a:defRPr>
            </a:lvl1pPr>
          </a:lstStyle>
          <a:p>
            <a:pPr lvl="0"/>
            <a:r>
              <a:rPr lang="en-US" altLang="en-US" dirty="0"/>
              <a:t>Click to edit title</a:t>
            </a:r>
          </a:p>
        </p:txBody>
      </p:sp>
      <p:sp>
        <p:nvSpPr>
          <p:cNvPr id="7" name="Text Placeholder 2">
            <a:extLst>
              <a:ext uri="{FF2B5EF4-FFF2-40B4-BE49-F238E27FC236}">
                <a16:creationId xmlns:a16="http://schemas.microsoft.com/office/drawing/2014/main" id="{DB6DB3AB-0F9E-4A38-9174-E3A70085CEF0}"/>
              </a:ext>
            </a:extLst>
          </p:cNvPr>
          <p:cNvSpPr>
            <a:spLocks noGrp="1" noChangeArrowheads="1"/>
          </p:cNvSpPr>
          <p:nvPr>
            <p:ph idx="1"/>
          </p:nvPr>
        </p:nvSpPr>
        <p:spPr bwMode="auto">
          <a:xfrm>
            <a:off x="1069848" y="1864212"/>
            <a:ext cx="10515600" cy="3493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FontTx/>
              <a:buNone/>
              <a:defRPr sz="1600">
                <a:solidFill>
                  <a:srgbClr val="4A4B4B"/>
                </a:solidFill>
              </a:defRPr>
            </a:lvl1pPr>
            <a:lvl2pPr>
              <a:defRPr sz="1600"/>
            </a:lvl2pPr>
            <a:lvl3pPr marL="914400" indent="0">
              <a:buFontTx/>
              <a:buNone/>
              <a:defRPr sz="1400">
                <a:solidFill>
                  <a:srgbClr val="4A4B4B"/>
                </a:solidFill>
              </a:defRPr>
            </a:lvl3pPr>
            <a:lvl4pPr marL="1371600" indent="0">
              <a:buFontTx/>
              <a:buNone/>
              <a:defRPr sz="1200">
                <a:solidFill>
                  <a:srgbClr val="4A4B4B"/>
                </a:solidFill>
              </a:defRPr>
            </a:lvl4pPr>
            <a:lvl5pPr marL="1828800" indent="0">
              <a:buFontTx/>
              <a:buNone/>
              <a:defRPr sz="1100">
                <a:solidFill>
                  <a:srgbClr val="4A4B4B"/>
                </a:solidFill>
              </a:defRPr>
            </a:lvl5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Title Placeholder 1">
            <a:extLst>
              <a:ext uri="{FF2B5EF4-FFF2-40B4-BE49-F238E27FC236}">
                <a16:creationId xmlns:a16="http://schemas.microsoft.com/office/drawing/2014/main" id="{5BAA1BFD-BAFB-4BB8-A485-DBC33971B143}"/>
              </a:ext>
            </a:extLst>
          </p:cNvPr>
          <p:cNvSpPr txBox="1">
            <a:spLocks noChangeArrowheads="1"/>
          </p:cNvSpPr>
          <p:nvPr/>
        </p:nvSpPr>
        <p:spPr bwMode="auto">
          <a:xfrm>
            <a:off x="1069848" y="1399617"/>
            <a:ext cx="1051560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2800" kern="1200">
                <a:solidFill>
                  <a:schemeClr val="tx2"/>
                </a:solidFill>
                <a:latin typeface="+mj-lt"/>
                <a:ea typeface="+mj-ea"/>
                <a:cs typeface="+mj-cs"/>
              </a:defRPr>
            </a:lvl1pPr>
            <a:lvl2pPr algn="l" rtl="0" eaLnBrk="0" fontAlgn="base" hangingPunct="0">
              <a:lnSpc>
                <a:spcPct val="90000"/>
              </a:lnSpc>
              <a:spcBef>
                <a:spcPct val="0"/>
              </a:spcBef>
              <a:spcAft>
                <a:spcPct val="0"/>
              </a:spcAft>
              <a:defRPr sz="3600">
                <a:solidFill>
                  <a:schemeClr val="tx2"/>
                </a:solidFill>
                <a:latin typeface="Georgia" panose="02040502050405020303" pitchFamily="18" charset="0"/>
              </a:defRPr>
            </a:lvl2pPr>
            <a:lvl3pPr algn="l" rtl="0" eaLnBrk="0" fontAlgn="base" hangingPunct="0">
              <a:lnSpc>
                <a:spcPct val="90000"/>
              </a:lnSpc>
              <a:spcBef>
                <a:spcPct val="0"/>
              </a:spcBef>
              <a:spcAft>
                <a:spcPct val="0"/>
              </a:spcAft>
              <a:defRPr sz="3600">
                <a:solidFill>
                  <a:schemeClr val="tx2"/>
                </a:solidFill>
                <a:latin typeface="Georgia" panose="02040502050405020303" pitchFamily="18" charset="0"/>
              </a:defRPr>
            </a:lvl3pPr>
            <a:lvl4pPr algn="l" rtl="0" eaLnBrk="0" fontAlgn="base" hangingPunct="0">
              <a:lnSpc>
                <a:spcPct val="90000"/>
              </a:lnSpc>
              <a:spcBef>
                <a:spcPct val="0"/>
              </a:spcBef>
              <a:spcAft>
                <a:spcPct val="0"/>
              </a:spcAft>
              <a:defRPr sz="3600">
                <a:solidFill>
                  <a:schemeClr val="tx2"/>
                </a:solidFill>
                <a:latin typeface="Georgia" panose="02040502050405020303" pitchFamily="18" charset="0"/>
              </a:defRPr>
            </a:lvl4pPr>
            <a:lvl5pPr algn="l" rtl="0" eaLnBrk="0" fontAlgn="base" hangingPunct="0">
              <a:lnSpc>
                <a:spcPct val="90000"/>
              </a:lnSpc>
              <a:spcBef>
                <a:spcPct val="0"/>
              </a:spcBef>
              <a:spcAft>
                <a:spcPct val="0"/>
              </a:spcAft>
              <a:defRPr sz="3600">
                <a:solidFill>
                  <a:schemeClr val="tx2"/>
                </a:solidFill>
                <a:latin typeface="Georgia" panose="02040502050405020303" pitchFamily="18" charset="0"/>
              </a:defRPr>
            </a:lvl5pPr>
            <a:lvl6pPr marL="457200" algn="l" rtl="0" fontAlgn="base">
              <a:lnSpc>
                <a:spcPct val="90000"/>
              </a:lnSpc>
              <a:spcBef>
                <a:spcPct val="0"/>
              </a:spcBef>
              <a:spcAft>
                <a:spcPct val="0"/>
              </a:spcAft>
              <a:defRPr sz="3600">
                <a:solidFill>
                  <a:schemeClr val="tx2"/>
                </a:solidFill>
                <a:latin typeface="Georgia" panose="02040502050405020303" pitchFamily="18" charset="0"/>
              </a:defRPr>
            </a:lvl6pPr>
            <a:lvl7pPr marL="914400" algn="l" rtl="0" fontAlgn="base">
              <a:lnSpc>
                <a:spcPct val="90000"/>
              </a:lnSpc>
              <a:spcBef>
                <a:spcPct val="0"/>
              </a:spcBef>
              <a:spcAft>
                <a:spcPct val="0"/>
              </a:spcAft>
              <a:defRPr sz="3600">
                <a:solidFill>
                  <a:schemeClr val="tx2"/>
                </a:solidFill>
                <a:latin typeface="Georgia" panose="02040502050405020303" pitchFamily="18" charset="0"/>
              </a:defRPr>
            </a:lvl7pPr>
            <a:lvl8pPr marL="1371600" algn="l" rtl="0" fontAlgn="base">
              <a:lnSpc>
                <a:spcPct val="90000"/>
              </a:lnSpc>
              <a:spcBef>
                <a:spcPct val="0"/>
              </a:spcBef>
              <a:spcAft>
                <a:spcPct val="0"/>
              </a:spcAft>
              <a:defRPr sz="3600">
                <a:solidFill>
                  <a:schemeClr val="tx2"/>
                </a:solidFill>
                <a:latin typeface="Georgia" panose="02040502050405020303" pitchFamily="18" charset="0"/>
              </a:defRPr>
            </a:lvl8pPr>
            <a:lvl9pPr marL="1828800" algn="l" rtl="0" fontAlgn="base">
              <a:lnSpc>
                <a:spcPct val="90000"/>
              </a:lnSpc>
              <a:spcBef>
                <a:spcPct val="0"/>
              </a:spcBef>
              <a:spcAft>
                <a:spcPct val="0"/>
              </a:spcAft>
              <a:defRPr sz="3600">
                <a:solidFill>
                  <a:schemeClr val="tx2"/>
                </a:solidFill>
                <a:latin typeface="Georgia" panose="02040502050405020303" pitchFamily="18" charset="0"/>
              </a:defRPr>
            </a:lvl9pPr>
          </a:lstStyle>
          <a:p>
            <a:r>
              <a:rPr lang="en-US" altLang="en-US" sz="2000" dirty="0">
                <a:solidFill>
                  <a:srgbClr val="016699"/>
                </a:solidFill>
              </a:rPr>
              <a:t>Click to Sub header</a:t>
            </a:r>
          </a:p>
        </p:txBody>
      </p:sp>
      <p:sp>
        <p:nvSpPr>
          <p:cNvPr id="12" name="Date Placeholder 1">
            <a:extLst>
              <a:ext uri="{FF2B5EF4-FFF2-40B4-BE49-F238E27FC236}">
                <a16:creationId xmlns:a16="http://schemas.microsoft.com/office/drawing/2014/main" id="{FB1D7BE0-AFBE-40B5-BBB3-0EB53CC84D91}"/>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13" name="Slide Number Placeholder 2">
            <a:extLst>
              <a:ext uri="{FF2B5EF4-FFF2-40B4-BE49-F238E27FC236}">
                <a16:creationId xmlns:a16="http://schemas.microsoft.com/office/drawing/2014/main" id="{4736486A-DE2D-4FB8-8CD1-7B22B6E6CEAE}"/>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spTree>
    <p:extLst>
      <p:ext uri="{BB962C8B-B14F-4D97-AF65-F5344CB8AC3E}">
        <p14:creationId xmlns:p14="http://schemas.microsoft.com/office/powerpoint/2010/main" val="24911484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37D815-7A09-45EC-A879-6610603761D6}"/>
              </a:ext>
            </a:extLst>
          </p:cNvPr>
          <p:cNvSpPr>
            <a:spLocks noGrp="1"/>
          </p:cNvSpPr>
          <p:nvPr>
            <p:ph sz="half" idx="1"/>
          </p:nvPr>
        </p:nvSpPr>
        <p:spPr>
          <a:xfrm>
            <a:off x="838200" y="1825626"/>
            <a:ext cx="5181600" cy="3578888"/>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1B1DFBE9-A921-4D7B-B352-58076E65C7D0}"/>
              </a:ext>
            </a:extLst>
          </p:cNvPr>
          <p:cNvSpPr>
            <a:spLocks noGrp="1"/>
          </p:cNvSpPr>
          <p:nvPr>
            <p:ph sz="half" idx="2"/>
          </p:nvPr>
        </p:nvSpPr>
        <p:spPr>
          <a:xfrm>
            <a:off x="6172200" y="1825626"/>
            <a:ext cx="5181600" cy="3578888"/>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a:extLst>
              <a:ext uri="{FF2B5EF4-FFF2-40B4-BE49-F238E27FC236}">
                <a16:creationId xmlns:a16="http://schemas.microsoft.com/office/drawing/2014/main" id="{9EBABCCB-9E81-40D9-9C01-BA32D4CBB972}"/>
              </a:ext>
            </a:extLst>
          </p:cNvPr>
          <p:cNvSpPr>
            <a:spLocks noGrp="1"/>
          </p:cNvSpPr>
          <p:nvPr>
            <p:ph type="title"/>
          </p:nvPr>
        </p:nvSpPr>
        <p:spPr>
          <a:xfrm>
            <a:off x="838200" y="365125"/>
            <a:ext cx="10515600" cy="1325563"/>
          </a:xfrm>
        </p:spPr>
        <p:txBody>
          <a:bodyPr/>
          <a:lstStyle/>
          <a:p>
            <a:r>
              <a:rPr lang="en-US"/>
              <a:t>Click to edit Master title style</a:t>
            </a:r>
          </a:p>
        </p:txBody>
      </p:sp>
      <p:sp>
        <p:nvSpPr>
          <p:cNvPr id="8" name="Date Placeholder 1">
            <a:extLst>
              <a:ext uri="{FF2B5EF4-FFF2-40B4-BE49-F238E27FC236}">
                <a16:creationId xmlns:a16="http://schemas.microsoft.com/office/drawing/2014/main" id="{C6008A92-DDAD-41C5-9965-7ECFE7E297E6}"/>
              </a:ext>
            </a:extLst>
          </p:cNvPr>
          <p:cNvSpPr>
            <a:spLocks noGrp="1"/>
          </p:cNvSpPr>
          <p:nvPr>
            <p:ph type="dt" sz="half" idx="10"/>
          </p:nvPr>
        </p:nvSpPr>
        <p:spPr>
          <a:xfrm>
            <a:off x="9863870" y="6420900"/>
            <a:ext cx="1291813" cy="167565"/>
          </a:xfrm>
          <a:prstGeom prst="rect">
            <a:avLst/>
          </a:prstGeom>
        </p:spPr>
        <p:txBody>
          <a:bodyPr vert="horz" lIns="91440" tIns="45720" rIns="91440" bIns="45720" rtlCol="0" anchor="ctr"/>
          <a:lstStyle>
            <a:lvl1pPr algn="r">
              <a:defRPr sz="1000">
                <a:solidFill>
                  <a:schemeClr val="bg1"/>
                </a:solidFill>
              </a:defRPr>
            </a:lvl1pPr>
          </a:lstStyle>
          <a:p>
            <a:r>
              <a:rPr lang="en-US"/>
              <a:t>August 2025</a:t>
            </a:r>
            <a:endParaRPr lang="en-US" dirty="0"/>
          </a:p>
        </p:txBody>
      </p:sp>
      <p:sp>
        <p:nvSpPr>
          <p:cNvPr id="13" name="Slide Number Placeholder 2">
            <a:extLst>
              <a:ext uri="{FF2B5EF4-FFF2-40B4-BE49-F238E27FC236}">
                <a16:creationId xmlns:a16="http://schemas.microsoft.com/office/drawing/2014/main" id="{1E5553C6-32FB-4226-AC25-7D877B989842}"/>
              </a:ext>
            </a:extLst>
          </p:cNvPr>
          <p:cNvSpPr>
            <a:spLocks noGrp="1"/>
          </p:cNvSpPr>
          <p:nvPr>
            <p:ph type="sldNum" sz="quarter" idx="4"/>
          </p:nvPr>
        </p:nvSpPr>
        <p:spPr>
          <a:xfrm>
            <a:off x="11300014" y="6435165"/>
            <a:ext cx="425822" cy="153300"/>
          </a:xfrm>
          <a:prstGeom prst="rect">
            <a:avLst/>
          </a:prstGeom>
          <a:ln>
            <a:noFill/>
          </a:ln>
        </p:spPr>
        <p:txBody>
          <a:bodyPr vert="horz" lIns="91440" tIns="45720" rIns="91440" bIns="45720" rtlCol="0" anchor="ctr"/>
          <a:lstStyle>
            <a:lvl1pPr algn="l">
              <a:defRPr sz="1000">
                <a:solidFill>
                  <a:schemeClr val="bg1"/>
                </a:solidFill>
              </a:defRPr>
            </a:lvl1pPr>
          </a:lstStyle>
          <a:p>
            <a:fld id="{22080379-4D4F-4D97-A8E2-C17287BCD3A1}" type="slidenum">
              <a:rPr lang="en-US" smtClean="0"/>
              <a:pPr/>
              <a:t>‹#›</a:t>
            </a:fld>
            <a:endParaRPr lang="en-US" dirty="0"/>
          </a:p>
        </p:txBody>
      </p:sp>
      <p:cxnSp>
        <p:nvCxnSpPr>
          <p:cNvPr id="14" name="Straight Connector 13">
            <a:extLst>
              <a:ext uri="{FF2B5EF4-FFF2-40B4-BE49-F238E27FC236}">
                <a16:creationId xmlns:a16="http://schemas.microsoft.com/office/drawing/2014/main" id="{B276F764-6DB7-4D56-9F86-10EA70752F5F}"/>
              </a:ext>
            </a:extLst>
          </p:cNvPr>
          <p:cNvCxnSpPr>
            <a:cxnSpLocks/>
          </p:cNvCxnSpPr>
          <p:nvPr userDrawn="1"/>
        </p:nvCxnSpPr>
        <p:spPr>
          <a:xfrm>
            <a:off x="11235466" y="6420900"/>
            <a:ext cx="0" cy="17354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12169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D2D59-6A1E-45B7-914E-F577EEED3F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030BF9-838B-44C0-9F69-BC30ACBD72A6}"/>
              </a:ext>
            </a:extLst>
          </p:cNvPr>
          <p:cNvSpPr>
            <a:spLocks noGrp="1"/>
          </p:cNvSpPr>
          <p:nvPr>
            <p:ph idx="1"/>
          </p:nvPr>
        </p:nvSpPr>
        <p:spPr>
          <a:xfrm>
            <a:off x="5183188" y="987426"/>
            <a:ext cx="6172200" cy="427973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BA4DDD-4EE7-4EE1-A2DC-698B220EEB68}"/>
              </a:ext>
            </a:extLst>
          </p:cNvPr>
          <p:cNvSpPr>
            <a:spLocks noGrp="1"/>
          </p:cNvSpPr>
          <p:nvPr>
            <p:ph type="body" sz="half" idx="2"/>
          </p:nvPr>
        </p:nvSpPr>
        <p:spPr>
          <a:xfrm>
            <a:off x="839788" y="2057400"/>
            <a:ext cx="3932237" cy="334711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
            <a:extLst>
              <a:ext uri="{FF2B5EF4-FFF2-40B4-BE49-F238E27FC236}">
                <a16:creationId xmlns:a16="http://schemas.microsoft.com/office/drawing/2014/main" id="{4D11F2B0-2FD3-4BB8-80AB-D908DC8AE3DD}"/>
              </a:ext>
            </a:extLst>
          </p:cNvPr>
          <p:cNvSpPr>
            <a:spLocks noGrp="1"/>
          </p:cNvSpPr>
          <p:nvPr>
            <p:ph type="dt" sz="half" idx="10"/>
          </p:nvPr>
        </p:nvSpPr>
        <p:spPr>
          <a:xfrm>
            <a:off x="9863870" y="6420900"/>
            <a:ext cx="1291813" cy="167565"/>
          </a:xfrm>
          <a:prstGeom prst="rect">
            <a:avLst/>
          </a:prstGeom>
        </p:spPr>
        <p:txBody>
          <a:bodyPr vert="horz" lIns="91440" tIns="45720" rIns="91440" bIns="45720" rtlCol="0" anchor="ctr"/>
          <a:lstStyle>
            <a:lvl1pPr algn="r">
              <a:defRPr sz="1000">
                <a:solidFill>
                  <a:schemeClr val="bg1"/>
                </a:solidFill>
              </a:defRPr>
            </a:lvl1pPr>
          </a:lstStyle>
          <a:p>
            <a:r>
              <a:rPr lang="en-US"/>
              <a:t>August 2025</a:t>
            </a:r>
            <a:endParaRPr lang="en-US" dirty="0"/>
          </a:p>
        </p:txBody>
      </p:sp>
      <p:sp>
        <p:nvSpPr>
          <p:cNvPr id="12" name="Slide Number Placeholder 2">
            <a:extLst>
              <a:ext uri="{FF2B5EF4-FFF2-40B4-BE49-F238E27FC236}">
                <a16:creationId xmlns:a16="http://schemas.microsoft.com/office/drawing/2014/main" id="{C527D9B8-AABA-4BCC-9D5C-08F3EDE668E8}"/>
              </a:ext>
            </a:extLst>
          </p:cNvPr>
          <p:cNvSpPr>
            <a:spLocks noGrp="1"/>
          </p:cNvSpPr>
          <p:nvPr>
            <p:ph type="sldNum" sz="quarter" idx="4"/>
          </p:nvPr>
        </p:nvSpPr>
        <p:spPr>
          <a:xfrm>
            <a:off x="11300014" y="6435165"/>
            <a:ext cx="425822" cy="153300"/>
          </a:xfrm>
          <a:prstGeom prst="rect">
            <a:avLst/>
          </a:prstGeom>
          <a:ln>
            <a:noFill/>
          </a:ln>
        </p:spPr>
        <p:txBody>
          <a:bodyPr vert="horz" lIns="91440" tIns="45720" rIns="91440" bIns="45720" rtlCol="0" anchor="ctr"/>
          <a:lstStyle>
            <a:lvl1pPr algn="l">
              <a:defRPr sz="1000">
                <a:solidFill>
                  <a:schemeClr val="bg1"/>
                </a:solidFill>
              </a:defRPr>
            </a:lvl1pPr>
          </a:lstStyle>
          <a:p>
            <a:fld id="{22080379-4D4F-4D97-A8E2-C17287BCD3A1}" type="slidenum">
              <a:rPr lang="en-US" smtClean="0"/>
              <a:pPr/>
              <a:t>‹#›</a:t>
            </a:fld>
            <a:endParaRPr lang="en-US" dirty="0"/>
          </a:p>
        </p:txBody>
      </p:sp>
      <p:cxnSp>
        <p:nvCxnSpPr>
          <p:cNvPr id="13" name="Straight Connector 12">
            <a:extLst>
              <a:ext uri="{FF2B5EF4-FFF2-40B4-BE49-F238E27FC236}">
                <a16:creationId xmlns:a16="http://schemas.microsoft.com/office/drawing/2014/main" id="{1DD34443-DCDD-49FE-86E0-256AFDDFBC41}"/>
              </a:ext>
            </a:extLst>
          </p:cNvPr>
          <p:cNvCxnSpPr>
            <a:cxnSpLocks/>
          </p:cNvCxnSpPr>
          <p:nvPr userDrawn="1"/>
        </p:nvCxnSpPr>
        <p:spPr>
          <a:xfrm>
            <a:off x="11235466" y="6420900"/>
            <a:ext cx="0" cy="17354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03812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1F88D-4D40-425E-B1BB-9070E782EE98}"/>
              </a:ext>
            </a:extLst>
          </p:cNvPr>
          <p:cNvSpPr>
            <a:spLocks noGrp="1"/>
          </p:cNvSpPr>
          <p:nvPr>
            <p:ph type="ctrTitle"/>
          </p:nvPr>
        </p:nvSpPr>
        <p:spPr>
          <a:xfrm>
            <a:off x="1524000" y="1122363"/>
            <a:ext cx="9144000" cy="2387600"/>
          </a:xfrm>
        </p:spPr>
        <p:txBody>
          <a:bodyPr anchor="b"/>
          <a:lstStyle>
            <a:lvl1pPr algn="ctr">
              <a:defRPr sz="6000">
                <a:solidFill>
                  <a:srgbClr val="4A4B4B"/>
                </a:solidFill>
              </a:defRPr>
            </a:lvl1pPr>
          </a:lstStyle>
          <a:p>
            <a:r>
              <a:rPr lang="en-US" dirty="0"/>
              <a:t>Click to edit Master title style</a:t>
            </a:r>
          </a:p>
        </p:txBody>
      </p:sp>
      <p:sp>
        <p:nvSpPr>
          <p:cNvPr id="3" name="Subtitle 2">
            <a:extLst>
              <a:ext uri="{FF2B5EF4-FFF2-40B4-BE49-F238E27FC236}">
                <a16:creationId xmlns:a16="http://schemas.microsoft.com/office/drawing/2014/main" id="{D6EB6A36-BA31-440B-A201-8993A2B1EDB4}"/>
              </a:ext>
            </a:extLst>
          </p:cNvPr>
          <p:cNvSpPr>
            <a:spLocks noGrp="1"/>
          </p:cNvSpPr>
          <p:nvPr>
            <p:ph type="subTitle" idx="1"/>
          </p:nvPr>
        </p:nvSpPr>
        <p:spPr>
          <a:xfrm>
            <a:off x="1524000" y="3602038"/>
            <a:ext cx="9144000" cy="1655762"/>
          </a:xfrm>
        </p:spPr>
        <p:txBody>
          <a:bodyPr/>
          <a:lstStyle>
            <a:lvl1pPr marL="0" indent="0" algn="ctr">
              <a:buNone/>
              <a:defRPr sz="2400">
                <a:solidFill>
                  <a:srgbClr val="4A4B4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0CF9354-CB27-4262-9F4D-41709BF8BD73}"/>
              </a:ext>
            </a:extLst>
          </p:cNvPr>
          <p:cNvSpPr>
            <a:spLocks noGrp="1"/>
          </p:cNvSpPr>
          <p:nvPr>
            <p:ph type="dt" sz="half" idx="10"/>
          </p:nvPr>
        </p:nvSpPr>
        <p:spPr/>
        <p:txBody>
          <a:bodyPr/>
          <a:lstStyle/>
          <a:p>
            <a:r>
              <a:rPr lang="en-US"/>
              <a:t>August 2025</a:t>
            </a:r>
          </a:p>
        </p:txBody>
      </p:sp>
      <p:sp>
        <p:nvSpPr>
          <p:cNvPr id="6" name="Slide Number Placeholder 5">
            <a:extLst>
              <a:ext uri="{FF2B5EF4-FFF2-40B4-BE49-F238E27FC236}">
                <a16:creationId xmlns:a16="http://schemas.microsoft.com/office/drawing/2014/main" id="{40805BCA-0B29-4959-8419-BB3EBCD080B5}"/>
              </a:ext>
            </a:extLst>
          </p:cNvPr>
          <p:cNvSpPr>
            <a:spLocks noGrp="1"/>
          </p:cNvSpPr>
          <p:nvPr>
            <p:ph type="sldNum" sz="quarter" idx="12"/>
          </p:nvPr>
        </p:nvSpPr>
        <p:spPr/>
        <p:txBody>
          <a:bodyPr/>
          <a:lstStyle/>
          <a:p>
            <a:fld id="{F70A074C-2A0E-42DF-8800-152853F030F0}" type="slidenum">
              <a:rPr lang="en-US" smtClean="0"/>
              <a:t>‹#›</a:t>
            </a:fld>
            <a:endParaRPr lang="en-US"/>
          </a:p>
        </p:txBody>
      </p:sp>
    </p:spTree>
    <p:extLst>
      <p:ext uri="{BB962C8B-B14F-4D97-AF65-F5344CB8AC3E}">
        <p14:creationId xmlns:p14="http://schemas.microsoft.com/office/powerpoint/2010/main" val="30711272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18A63-6D21-4FD2-8414-B5649A5E24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532052-0A95-487E-B4EA-3F92CE9CA7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41EC70-B288-438F-83E5-D0C51537395D}"/>
              </a:ext>
            </a:extLst>
          </p:cNvPr>
          <p:cNvSpPr>
            <a:spLocks noGrp="1"/>
          </p:cNvSpPr>
          <p:nvPr>
            <p:ph type="dt" sz="half" idx="10"/>
          </p:nvPr>
        </p:nvSpPr>
        <p:spPr/>
        <p:txBody>
          <a:bodyPr/>
          <a:lstStyle/>
          <a:p>
            <a:r>
              <a:rPr lang="en-US"/>
              <a:t>August 2025</a:t>
            </a:r>
          </a:p>
        </p:txBody>
      </p:sp>
      <p:sp>
        <p:nvSpPr>
          <p:cNvPr id="6" name="Slide Number Placeholder 5">
            <a:extLst>
              <a:ext uri="{FF2B5EF4-FFF2-40B4-BE49-F238E27FC236}">
                <a16:creationId xmlns:a16="http://schemas.microsoft.com/office/drawing/2014/main" id="{60CE8716-FBD9-4F1C-86EC-084F44C89028}"/>
              </a:ext>
            </a:extLst>
          </p:cNvPr>
          <p:cNvSpPr>
            <a:spLocks noGrp="1"/>
          </p:cNvSpPr>
          <p:nvPr>
            <p:ph type="sldNum" sz="quarter" idx="12"/>
          </p:nvPr>
        </p:nvSpPr>
        <p:spPr/>
        <p:txBody>
          <a:bodyPr/>
          <a:lstStyle/>
          <a:p>
            <a:fld id="{F70A074C-2A0E-42DF-8800-152853F030F0}" type="slidenum">
              <a:rPr lang="en-US" smtClean="0"/>
              <a:t>‹#›</a:t>
            </a:fld>
            <a:endParaRPr lang="en-US"/>
          </a:p>
        </p:txBody>
      </p:sp>
    </p:spTree>
    <p:extLst>
      <p:ext uri="{BB962C8B-B14F-4D97-AF65-F5344CB8AC3E}">
        <p14:creationId xmlns:p14="http://schemas.microsoft.com/office/powerpoint/2010/main" val="22944010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8EA8E-D1D3-438A-9C26-6E6C153909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44DD0D-E3B6-40A3-97C5-4898EE80DA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774204-D4CC-4927-9DA1-C1A3324E1FEA}"/>
              </a:ext>
            </a:extLst>
          </p:cNvPr>
          <p:cNvSpPr>
            <a:spLocks noGrp="1"/>
          </p:cNvSpPr>
          <p:nvPr>
            <p:ph type="dt" sz="half" idx="10"/>
          </p:nvPr>
        </p:nvSpPr>
        <p:spPr/>
        <p:txBody>
          <a:bodyPr/>
          <a:lstStyle/>
          <a:p>
            <a:r>
              <a:rPr lang="en-US"/>
              <a:t>August 2025</a:t>
            </a:r>
          </a:p>
        </p:txBody>
      </p:sp>
      <p:sp>
        <p:nvSpPr>
          <p:cNvPr id="6" name="Slide Number Placeholder 5">
            <a:extLst>
              <a:ext uri="{FF2B5EF4-FFF2-40B4-BE49-F238E27FC236}">
                <a16:creationId xmlns:a16="http://schemas.microsoft.com/office/drawing/2014/main" id="{F8D47EBB-6FDF-46BD-8F81-D3624FEAA773}"/>
              </a:ext>
            </a:extLst>
          </p:cNvPr>
          <p:cNvSpPr>
            <a:spLocks noGrp="1"/>
          </p:cNvSpPr>
          <p:nvPr>
            <p:ph type="sldNum" sz="quarter" idx="12"/>
          </p:nvPr>
        </p:nvSpPr>
        <p:spPr/>
        <p:txBody>
          <a:bodyPr/>
          <a:lstStyle/>
          <a:p>
            <a:fld id="{F70A074C-2A0E-42DF-8800-152853F030F0}" type="slidenum">
              <a:rPr lang="en-US" smtClean="0"/>
              <a:t>‹#›</a:t>
            </a:fld>
            <a:endParaRPr lang="en-US"/>
          </a:p>
        </p:txBody>
      </p:sp>
    </p:spTree>
    <p:extLst>
      <p:ext uri="{BB962C8B-B14F-4D97-AF65-F5344CB8AC3E}">
        <p14:creationId xmlns:p14="http://schemas.microsoft.com/office/powerpoint/2010/main" val="203794897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C7121-91E5-446E-9808-12028B91F0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770C39-B1CD-401A-AE70-13D54551C3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D9ABFFE-F136-4401-899C-77FFAC77F7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728900-A5BC-48D2-BC19-921B83B67C9D}"/>
              </a:ext>
            </a:extLst>
          </p:cNvPr>
          <p:cNvSpPr>
            <a:spLocks noGrp="1"/>
          </p:cNvSpPr>
          <p:nvPr>
            <p:ph type="dt" sz="half" idx="10"/>
          </p:nvPr>
        </p:nvSpPr>
        <p:spPr/>
        <p:txBody>
          <a:bodyPr/>
          <a:lstStyle/>
          <a:p>
            <a:r>
              <a:rPr lang="en-US"/>
              <a:t>August 2025</a:t>
            </a:r>
          </a:p>
        </p:txBody>
      </p:sp>
      <p:sp>
        <p:nvSpPr>
          <p:cNvPr id="7" name="Slide Number Placeholder 6">
            <a:extLst>
              <a:ext uri="{FF2B5EF4-FFF2-40B4-BE49-F238E27FC236}">
                <a16:creationId xmlns:a16="http://schemas.microsoft.com/office/drawing/2014/main" id="{E29581B2-1413-4E76-B53F-A3D42885F0CB}"/>
              </a:ext>
            </a:extLst>
          </p:cNvPr>
          <p:cNvSpPr>
            <a:spLocks noGrp="1"/>
          </p:cNvSpPr>
          <p:nvPr>
            <p:ph type="sldNum" sz="quarter" idx="12"/>
          </p:nvPr>
        </p:nvSpPr>
        <p:spPr/>
        <p:txBody>
          <a:bodyPr/>
          <a:lstStyle/>
          <a:p>
            <a:fld id="{F70A074C-2A0E-42DF-8800-152853F030F0}" type="slidenum">
              <a:rPr lang="en-US" smtClean="0"/>
              <a:t>‹#›</a:t>
            </a:fld>
            <a:endParaRPr lang="en-US"/>
          </a:p>
        </p:txBody>
      </p:sp>
    </p:spTree>
    <p:extLst>
      <p:ext uri="{BB962C8B-B14F-4D97-AF65-F5344CB8AC3E}">
        <p14:creationId xmlns:p14="http://schemas.microsoft.com/office/powerpoint/2010/main" val="36485092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4A90B-EBAF-4F98-9B19-E612B955B3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90CF7A-575B-4AB5-9188-5C65E15A1F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329C86-535A-466D-BDC1-C4CB1C57D3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A15557-365E-4306-B5F9-7D034FECCF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D097F7-E585-4CB3-91E4-1CD0FAA8A7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BD3CBC-83D2-47EF-BEE3-1DF865116A2B}"/>
              </a:ext>
            </a:extLst>
          </p:cNvPr>
          <p:cNvSpPr>
            <a:spLocks noGrp="1"/>
          </p:cNvSpPr>
          <p:nvPr>
            <p:ph type="dt" sz="half" idx="10"/>
          </p:nvPr>
        </p:nvSpPr>
        <p:spPr/>
        <p:txBody>
          <a:bodyPr/>
          <a:lstStyle/>
          <a:p>
            <a:r>
              <a:rPr lang="en-US"/>
              <a:t>August 2025</a:t>
            </a:r>
          </a:p>
        </p:txBody>
      </p:sp>
      <p:sp>
        <p:nvSpPr>
          <p:cNvPr id="9" name="Slide Number Placeholder 8">
            <a:extLst>
              <a:ext uri="{FF2B5EF4-FFF2-40B4-BE49-F238E27FC236}">
                <a16:creationId xmlns:a16="http://schemas.microsoft.com/office/drawing/2014/main" id="{ADC0CC0E-40EE-4BCF-9333-6D04A098D381}"/>
              </a:ext>
            </a:extLst>
          </p:cNvPr>
          <p:cNvSpPr>
            <a:spLocks noGrp="1"/>
          </p:cNvSpPr>
          <p:nvPr>
            <p:ph type="sldNum" sz="quarter" idx="12"/>
          </p:nvPr>
        </p:nvSpPr>
        <p:spPr/>
        <p:txBody>
          <a:bodyPr/>
          <a:lstStyle/>
          <a:p>
            <a:fld id="{F70A074C-2A0E-42DF-8800-152853F030F0}" type="slidenum">
              <a:rPr lang="en-US" smtClean="0"/>
              <a:t>‹#›</a:t>
            </a:fld>
            <a:endParaRPr lang="en-US"/>
          </a:p>
        </p:txBody>
      </p:sp>
    </p:spTree>
    <p:extLst>
      <p:ext uri="{BB962C8B-B14F-4D97-AF65-F5344CB8AC3E}">
        <p14:creationId xmlns:p14="http://schemas.microsoft.com/office/powerpoint/2010/main" val="3600076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EB186-7012-48A2-AB32-F3143B64C3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197187-C312-4827-83EB-FAAE1BCF4BCB}"/>
              </a:ext>
            </a:extLst>
          </p:cNvPr>
          <p:cNvSpPr>
            <a:spLocks noGrp="1"/>
          </p:cNvSpPr>
          <p:nvPr>
            <p:ph type="dt" sz="half" idx="10"/>
          </p:nvPr>
        </p:nvSpPr>
        <p:spPr/>
        <p:txBody>
          <a:bodyPr/>
          <a:lstStyle/>
          <a:p>
            <a:r>
              <a:rPr lang="en-US"/>
              <a:t>August 2025</a:t>
            </a:r>
          </a:p>
        </p:txBody>
      </p:sp>
      <p:sp>
        <p:nvSpPr>
          <p:cNvPr id="5" name="Slide Number Placeholder 4">
            <a:extLst>
              <a:ext uri="{FF2B5EF4-FFF2-40B4-BE49-F238E27FC236}">
                <a16:creationId xmlns:a16="http://schemas.microsoft.com/office/drawing/2014/main" id="{B4F0FBED-2069-4277-9E5B-715CE0E0CF44}"/>
              </a:ext>
            </a:extLst>
          </p:cNvPr>
          <p:cNvSpPr>
            <a:spLocks noGrp="1"/>
          </p:cNvSpPr>
          <p:nvPr>
            <p:ph type="sldNum" sz="quarter" idx="12"/>
          </p:nvPr>
        </p:nvSpPr>
        <p:spPr/>
        <p:txBody>
          <a:bodyPr/>
          <a:lstStyle/>
          <a:p>
            <a:fld id="{F70A074C-2A0E-42DF-8800-152853F030F0}" type="slidenum">
              <a:rPr lang="en-US" smtClean="0"/>
              <a:t>‹#›</a:t>
            </a:fld>
            <a:endParaRPr lang="en-US"/>
          </a:p>
        </p:txBody>
      </p:sp>
    </p:spTree>
    <p:extLst>
      <p:ext uri="{BB962C8B-B14F-4D97-AF65-F5344CB8AC3E}">
        <p14:creationId xmlns:p14="http://schemas.microsoft.com/office/powerpoint/2010/main" val="22232761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537965-0EB6-41D8-87D3-4305DE2AA406}"/>
              </a:ext>
            </a:extLst>
          </p:cNvPr>
          <p:cNvSpPr>
            <a:spLocks noGrp="1"/>
          </p:cNvSpPr>
          <p:nvPr>
            <p:ph type="dt" sz="half" idx="10"/>
          </p:nvPr>
        </p:nvSpPr>
        <p:spPr/>
        <p:txBody>
          <a:bodyPr/>
          <a:lstStyle/>
          <a:p>
            <a:r>
              <a:rPr lang="en-US"/>
              <a:t>August 2025</a:t>
            </a:r>
          </a:p>
        </p:txBody>
      </p:sp>
      <p:sp>
        <p:nvSpPr>
          <p:cNvPr id="4" name="Slide Number Placeholder 3">
            <a:extLst>
              <a:ext uri="{FF2B5EF4-FFF2-40B4-BE49-F238E27FC236}">
                <a16:creationId xmlns:a16="http://schemas.microsoft.com/office/drawing/2014/main" id="{A663A08F-1C6B-4727-926E-8B1E5D0756DE}"/>
              </a:ext>
            </a:extLst>
          </p:cNvPr>
          <p:cNvSpPr>
            <a:spLocks noGrp="1"/>
          </p:cNvSpPr>
          <p:nvPr>
            <p:ph type="sldNum" sz="quarter" idx="12"/>
          </p:nvPr>
        </p:nvSpPr>
        <p:spPr/>
        <p:txBody>
          <a:bodyPr/>
          <a:lstStyle/>
          <a:p>
            <a:fld id="{F70A074C-2A0E-42DF-8800-152853F030F0}" type="slidenum">
              <a:rPr lang="en-US" smtClean="0"/>
              <a:t>‹#›</a:t>
            </a:fld>
            <a:endParaRPr lang="en-US"/>
          </a:p>
        </p:txBody>
      </p:sp>
    </p:spTree>
    <p:extLst>
      <p:ext uri="{BB962C8B-B14F-4D97-AF65-F5344CB8AC3E}">
        <p14:creationId xmlns:p14="http://schemas.microsoft.com/office/powerpoint/2010/main" val="115889249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117FC-F19C-4BAF-90E4-6971E62B3B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9E3E57-D43A-4723-9F60-EB8A20CA30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4770C0-2C37-48A7-B464-E8198D7AEF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6369AC-0BE3-48EB-BEFD-CF42A4A40B93}"/>
              </a:ext>
            </a:extLst>
          </p:cNvPr>
          <p:cNvSpPr>
            <a:spLocks noGrp="1"/>
          </p:cNvSpPr>
          <p:nvPr>
            <p:ph type="dt" sz="half" idx="10"/>
          </p:nvPr>
        </p:nvSpPr>
        <p:spPr/>
        <p:txBody>
          <a:bodyPr/>
          <a:lstStyle/>
          <a:p>
            <a:r>
              <a:rPr lang="en-US"/>
              <a:t>August 2025</a:t>
            </a:r>
          </a:p>
        </p:txBody>
      </p:sp>
      <p:sp>
        <p:nvSpPr>
          <p:cNvPr id="7" name="Slide Number Placeholder 6">
            <a:extLst>
              <a:ext uri="{FF2B5EF4-FFF2-40B4-BE49-F238E27FC236}">
                <a16:creationId xmlns:a16="http://schemas.microsoft.com/office/drawing/2014/main" id="{BD40824A-D05D-424E-97F8-5D14269761E3}"/>
              </a:ext>
            </a:extLst>
          </p:cNvPr>
          <p:cNvSpPr>
            <a:spLocks noGrp="1"/>
          </p:cNvSpPr>
          <p:nvPr>
            <p:ph type="sldNum" sz="quarter" idx="12"/>
          </p:nvPr>
        </p:nvSpPr>
        <p:spPr/>
        <p:txBody>
          <a:bodyPr/>
          <a:lstStyle/>
          <a:p>
            <a:fld id="{F70A074C-2A0E-42DF-8800-152853F030F0}" type="slidenum">
              <a:rPr lang="en-US" smtClean="0"/>
              <a:t>‹#›</a:t>
            </a:fld>
            <a:endParaRPr lang="en-US"/>
          </a:p>
        </p:txBody>
      </p:sp>
    </p:spTree>
    <p:extLst>
      <p:ext uri="{BB962C8B-B14F-4D97-AF65-F5344CB8AC3E}">
        <p14:creationId xmlns:p14="http://schemas.microsoft.com/office/powerpoint/2010/main" val="1292438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Immersive palette Balancing Ac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7EEE6B-04B7-43DC-8E79-DA4B9E805989}"/>
              </a:ext>
            </a:extLst>
          </p:cNvPr>
          <p:cNvSpPr/>
          <p:nvPr/>
        </p:nvSpPr>
        <p:spPr>
          <a:xfrm>
            <a:off x="1069848" y="685800"/>
            <a:ext cx="3987927" cy="5102225"/>
          </a:xfrm>
          <a:prstGeom prst="rect">
            <a:avLst/>
          </a:prstGeom>
          <a:solidFill>
            <a:schemeClr val="accent4">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5">
            <a:extLst>
              <a:ext uri="{FF2B5EF4-FFF2-40B4-BE49-F238E27FC236}">
                <a16:creationId xmlns:a16="http://schemas.microsoft.com/office/drawing/2014/main" id="{453E920C-80F0-4748-ADCB-98EDE1920F6A}"/>
              </a:ext>
            </a:extLst>
          </p:cNvPr>
          <p:cNvSpPr/>
          <p:nvPr/>
        </p:nvSpPr>
        <p:spPr>
          <a:xfrm>
            <a:off x="11734800" y="4445000"/>
            <a:ext cx="457200" cy="2413000"/>
          </a:xfrm>
          <a:prstGeom prst="rect">
            <a:avLst/>
          </a:prstGeom>
          <a:solidFill>
            <a:srgbClr val="0E446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7">
            <a:extLst>
              <a:ext uri="{FF2B5EF4-FFF2-40B4-BE49-F238E27FC236}">
                <a16:creationId xmlns:a16="http://schemas.microsoft.com/office/drawing/2014/main" id="{5BFF7992-E359-4AA1-85D5-F46C82FD544B}"/>
              </a:ext>
            </a:extLst>
          </p:cNvPr>
          <p:cNvSpPr/>
          <p:nvPr/>
        </p:nvSpPr>
        <p:spPr>
          <a:xfrm>
            <a:off x="11734800" y="0"/>
            <a:ext cx="457200" cy="4462463"/>
          </a:xfrm>
          <a:prstGeom prst="rect">
            <a:avLst/>
          </a:prstGeom>
          <a:solidFill>
            <a:srgbClr val="6597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hasCustomPrompt="1"/>
          </p:nvPr>
        </p:nvSpPr>
        <p:spPr>
          <a:xfrm>
            <a:off x="1288519" y="898143"/>
            <a:ext cx="3550584" cy="1635508"/>
          </a:xfrm>
        </p:spPr>
        <p:txBody>
          <a:bodyPr anchor="t" anchorCtr="0"/>
          <a:lstStyle>
            <a:lvl1pPr>
              <a:defRPr sz="2800" cap="none" baseline="0">
                <a:solidFill>
                  <a:srgbClr val="4A4B4B"/>
                </a:solidFill>
              </a:defRPr>
            </a:lvl1pPr>
          </a:lstStyle>
          <a:p>
            <a:r>
              <a:rPr lang="en-US" dirty="0"/>
              <a:t>Click to edit title</a:t>
            </a:r>
          </a:p>
        </p:txBody>
      </p:sp>
      <p:sp>
        <p:nvSpPr>
          <p:cNvPr id="10" name="Text Placeholder 9"/>
          <p:cNvSpPr>
            <a:spLocks noGrp="1"/>
          </p:cNvSpPr>
          <p:nvPr>
            <p:ph type="body" sz="quarter" idx="14" hasCustomPrompt="1"/>
          </p:nvPr>
        </p:nvSpPr>
        <p:spPr>
          <a:xfrm>
            <a:off x="1288519" y="2745994"/>
            <a:ext cx="3550584" cy="2778505"/>
          </a:xfrm>
          <a:prstGeom prst="rect">
            <a:avLst/>
          </a:prstGeom>
        </p:spPr>
        <p:txBody>
          <a:bodyPr/>
          <a:lstStyle>
            <a:lvl1pPr marL="0" indent="0">
              <a:lnSpc>
                <a:spcPts val="3000"/>
              </a:lnSpc>
              <a:spcBef>
                <a:spcPts val="0"/>
              </a:spcBef>
              <a:buNone/>
              <a:defRPr sz="1600">
                <a:solidFill>
                  <a:srgbClr val="4A4B4B"/>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dirty="0"/>
              <a:t>Click to edit text</a:t>
            </a:r>
          </a:p>
        </p:txBody>
      </p:sp>
      <p:sp>
        <p:nvSpPr>
          <p:cNvPr id="7" name="Picture Placeholder 6"/>
          <p:cNvSpPr>
            <a:spLocks noGrp="1"/>
          </p:cNvSpPr>
          <p:nvPr>
            <p:ph type="pic" sz="quarter" idx="15"/>
          </p:nvPr>
        </p:nvSpPr>
        <p:spPr>
          <a:xfrm>
            <a:off x="5302249" y="236536"/>
            <a:ext cx="6022976" cy="5362575"/>
          </a:xfrm>
          <a:prstGeom prst="rect">
            <a:avLst/>
          </a:prstGeom>
          <a:noFill/>
        </p:spPr>
        <p:txBody>
          <a:bodyPr rtlCol="0" anchor="ctr">
            <a:normAutofit/>
          </a:bodyPr>
          <a:lstStyle>
            <a:lvl1pPr marL="0" indent="0" algn="ctr">
              <a:buNone/>
              <a:defRPr>
                <a:solidFill>
                  <a:schemeClr val="bg1"/>
                </a:solidFill>
              </a:defRPr>
            </a:lvl1pPr>
          </a:lstStyle>
          <a:p>
            <a:pPr lvl="0"/>
            <a:r>
              <a:rPr lang="en-US" noProof="0"/>
              <a:t>Click icon to add picture</a:t>
            </a:r>
            <a:endParaRPr lang="en-US" noProof="0" dirty="0"/>
          </a:p>
        </p:txBody>
      </p:sp>
      <p:sp>
        <p:nvSpPr>
          <p:cNvPr id="14" name="Date Placeholder 1">
            <a:extLst>
              <a:ext uri="{FF2B5EF4-FFF2-40B4-BE49-F238E27FC236}">
                <a16:creationId xmlns:a16="http://schemas.microsoft.com/office/drawing/2014/main" id="{61B0246A-80AD-4C26-9D24-DAD12A7F5DE3}"/>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15" name="Slide Number Placeholder 2">
            <a:extLst>
              <a:ext uri="{FF2B5EF4-FFF2-40B4-BE49-F238E27FC236}">
                <a16:creationId xmlns:a16="http://schemas.microsoft.com/office/drawing/2014/main" id="{063F44DC-3AEC-476F-973F-1CFD5EEDDC16}"/>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spTree>
    <p:extLst>
      <p:ext uri="{BB962C8B-B14F-4D97-AF65-F5344CB8AC3E}">
        <p14:creationId xmlns:p14="http://schemas.microsoft.com/office/powerpoint/2010/main" val="7958461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C0C1F-2CE3-49CE-ACC7-562FD6FE0C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4BDD17-8B81-4DA7-8344-85E0B48F64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328D0F9-E78D-4F8E-A8C8-FFD5495929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08F163-22F7-4E63-A354-5CBAF34C2A10}"/>
              </a:ext>
            </a:extLst>
          </p:cNvPr>
          <p:cNvSpPr>
            <a:spLocks noGrp="1"/>
          </p:cNvSpPr>
          <p:nvPr>
            <p:ph type="dt" sz="half" idx="10"/>
          </p:nvPr>
        </p:nvSpPr>
        <p:spPr/>
        <p:txBody>
          <a:bodyPr/>
          <a:lstStyle/>
          <a:p>
            <a:r>
              <a:rPr lang="en-US"/>
              <a:t>August 2025</a:t>
            </a:r>
          </a:p>
        </p:txBody>
      </p:sp>
      <p:sp>
        <p:nvSpPr>
          <p:cNvPr id="7" name="Slide Number Placeholder 6">
            <a:extLst>
              <a:ext uri="{FF2B5EF4-FFF2-40B4-BE49-F238E27FC236}">
                <a16:creationId xmlns:a16="http://schemas.microsoft.com/office/drawing/2014/main" id="{6BEE0FDB-594A-42A1-8644-1EA8911DCBCA}"/>
              </a:ext>
            </a:extLst>
          </p:cNvPr>
          <p:cNvSpPr>
            <a:spLocks noGrp="1"/>
          </p:cNvSpPr>
          <p:nvPr>
            <p:ph type="sldNum" sz="quarter" idx="12"/>
          </p:nvPr>
        </p:nvSpPr>
        <p:spPr/>
        <p:txBody>
          <a:bodyPr/>
          <a:lstStyle/>
          <a:p>
            <a:fld id="{F70A074C-2A0E-42DF-8800-152853F030F0}" type="slidenum">
              <a:rPr lang="en-US" smtClean="0"/>
              <a:t>‹#›</a:t>
            </a:fld>
            <a:endParaRPr lang="en-US"/>
          </a:p>
        </p:txBody>
      </p:sp>
    </p:spTree>
    <p:extLst>
      <p:ext uri="{BB962C8B-B14F-4D97-AF65-F5344CB8AC3E}">
        <p14:creationId xmlns:p14="http://schemas.microsoft.com/office/powerpoint/2010/main" val="156966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Immersive palette Star of the show">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AFEF05-7CC2-47C0-B862-56417FAADD59}"/>
              </a:ext>
            </a:extLst>
          </p:cNvPr>
          <p:cNvSpPr/>
          <p:nvPr/>
        </p:nvSpPr>
        <p:spPr>
          <a:xfrm>
            <a:off x="860425" y="441325"/>
            <a:ext cx="6372225" cy="15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5">
            <a:extLst>
              <a:ext uri="{FF2B5EF4-FFF2-40B4-BE49-F238E27FC236}">
                <a16:creationId xmlns:a16="http://schemas.microsoft.com/office/drawing/2014/main" id="{E194C15B-F0B6-494A-89A4-8A45A31AB7C4}"/>
              </a:ext>
            </a:extLst>
          </p:cNvPr>
          <p:cNvSpPr/>
          <p:nvPr/>
        </p:nvSpPr>
        <p:spPr>
          <a:xfrm>
            <a:off x="6656388" y="600075"/>
            <a:ext cx="2932112" cy="2628900"/>
          </a:xfrm>
          <a:prstGeom prst="rect">
            <a:avLst/>
          </a:prstGeom>
          <a:solidFill>
            <a:srgbClr val="6597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7">
            <a:extLst>
              <a:ext uri="{FF2B5EF4-FFF2-40B4-BE49-F238E27FC236}">
                <a16:creationId xmlns:a16="http://schemas.microsoft.com/office/drawing/2014/main" id="{598DE37D-E506-4A49-85B2-AAD04D5D3553}"/>
              </a:ext>
            </a:extLst>
          </p:cNvPr>
          <p:cNvSpPr/>
          <p:nvPr/>
        </p:nvSpPr>
        <p:spPr>
          <a:xfrm>
            <a:off x="8751888" y="3730625"/>
            <a:ext cx="2921000" cy="2590800"/>
          </a:xfrm>
          <a:prstGeom prst="rect">
            <a:avLst/>
          </a:prstGeom>
          <a:solidFill>
            <a:srgbClr val="6597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hasCustomPrompt="1"/>
          </p:nvPr>
        </p:nvSpPr>
        <p:spPr>
          <a:xfrm>
            <a:off x="1069848" y="685800"/>
            <a:ext cx="5348288" cy="1013908"/>
          </a:xfrm>
        </p:spPr>
        <p:txBody>
          <a:bodyPr anchor="t">
            <a:noAutofit/>
          </a:bodyPr>
          <a:lstStyle>
            <a:lvl1pPr>
              <a:defRPr sz="3600">
                <a:solidFill>
                  <a:schemeClr val="bg1"/>
                </a:solidFill>
              </a:defRPr>
            </a:lvl1pPr>
          </a:lstStyle>
          <a:p>
            <a:r>
              <a:rPr lang="en-US" dirty="0"/>
              <a:t>Click to edit title</a:t>
            </a:r>
          </a:p>
        </p:txBody>
      </p:sp>
      <p:sp>
        <p:nvSpPr>
          <p:cNvPr id="10" name="Text Placeholder 9"/>
          <p:cNvSpPr>
            <a:spLocks noGrp="1"/>
          </p:cNvSpPr>
          <p:nvPr>
            <p:ph type="body" sz="quarter" idx="14" hasCustomPrompt="1"/>
          </p:nvPr>
        </p:nvSpPr>
        <p:spPr>
          <a:xfrm>
            <a:off x="1069848" y="2209799"/>
            <a:ext cx="5348288" cy="3381375"/>
          </a:xfrm>
          <a:prstGeom prst="rect">
            <a:avLst/>
          </a:prstGeom>
        </p:spPr>
        <p:txBody>
          <a:bodyPr/>
          <a:lstStyle>
            <a:lvl1pPr marL="0" indent="0">
              <a:lnSpc>
                <a:spcPts val="3000"/>
              </a:lnSpc>
              <a:spcBef>
                <a:spcPts val="0"/>
              </a:spcBef>
              <a:buNone/>
              <a:defRPr sz="1600">
                <a:solidFill>
                  <a:schemeClr val="tx2"/>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dirty="0"/>
              <a:t>Click to edit text</a:t>
            </a:r>
          </a:p>
        </p:txBody>
      </p:sp>
      <p:sp>
        <p:nvSpPr>
          <p:cNvPr id="7" name="Picture Placeholder 6"/>
          <p:cNvSpPr>
            <a:spLocks noGrp="1"/>
          </p:cNvSpPr>
          <p:nvPr>
            <p:ph type="pic" sz="quarter" idx="15"/>
          </p:nvPr>
        </p:nvSpPr>
        <p:spPr>
          <a:xfrm>
            <a:off x="6997700" y="914400"/>
            <a:ext cx="4334256" cy="5093208"/>
          </a:xfrm>
          <a:prstGeom prst="rect">
            <a:avLst/>
          </a:prstGeom>
          <a:solidFill>
            <a:schemeClr val="accent3"/>
          </a:solidFill>
          <a:ln>
            <a:noFill/>
          </a:ln>
        </p:spPr>
        <p:txBody>
          <a:bodyPr rtlCol="0" anchor="ctr">
            <a:normAutofit/>
          </a:bodyPr>
          <a:lstStyle>
            <a:lvl1pPr marL="0" indent="0" algn="ctr">
              <a:buNone/>
              <a:defRPr/>
            </a:lvl1pPr>
          </a:lstStyle>
          <a:p>
            <a:pPr lvl="0"/>
            <a:r>
              <a:rPr lang="en-US" noProof="0"/>
              <a:t>Click icon to add picture</a:t>
            </a:r>
            <a:endParaRPr lang="en-US" noProof="0" dirty="0"/>
          </a:p>
        </p:txBody>
      </p:sp>
      <p:sp>
        <p:nvSpPr>
          <p:cNvPr id="14" name="Date Placeholder 1">
            <a:extLst>
              <a:ext uri="{FF2B5EF4-FFF2-40B4-BE49-F238E27FC236}">
                <a16:creationId xmlns:a16="http://schemas.microsoft.com/office/drawing/2014/main" id="{744F541D-7C15-43A8-B307-72726D4F1CDC}"/>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15" name="Slide Number Placeholder 2">
            <a:extLst>
              <a:ext uri="{FF2B5EF4-FFF2-40B4-BE49-F238E27FC236}">
                <a16:creationId xmlns:a16="http://schemas.microsoft.com/office/drawing/2014/main" id="{E374DFF4-9208-4CA5-8535-8F6F9440F980}"/>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spTree>
    <p:extLst>
      <p:ext uri="{BB962C8B-B14F-4D97-AF65-F5344CB8AC3E}">
        <p14:creationId xmlns:p14="http://schemas.microsoft.com/office/powerpoint/2010/main" val="3413228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Immersive palette Wellsprin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BCE1F8D-4B60-4812-A341-394D3106C06F}"/>
              </a:ext>
            </a:extLst>
          </p:cNvPr>
          <p:cNvSpPr/>
          <p:nvPr/>
        </p:nvSpPr>
        <p:spPr>
          <a:xfrm>
            <a:off x="9747250" y="-15875"/>
            <a:ext cx="2444750" cy="976313"/>
          </a:xfrm>
          <a:prstGeom prst="rect">
            <a:avLst/>
          </a:prstGeom>
          <a:solidFill>
            <a:srgbClr val="0E446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5">
            <a:extLst>
              <a:ext uri="{FF2B5EF4-FFF2-40B4-BE49-F238E27FC236}">
                <a16:creationId xmlns:a16="http://schemas.microsoft.com/office/drawing/2014/main" id="{CB74ACA1-4228-4E95-8E88-9B9AFB2F1917}"/>
              </a:ext>
            </a:extLst>
          </p:cNvPr>
          <p:cNvSpPr/>
          <p:nvPr/>
        </p:nvSpPr>
        <p:spPr>
          <a:xfrm rot="5400000">
            <a:off x="10354469" y="4226719"/>
            <a:ext cx="2444750" cy="1363662"/>
          </a:xfrm>
          <a:prstGeom prst="rect">
            <a:avLst/>
          </a:prstGeom>
          <a:solidFill>
            <a:srgbClr val="4A4B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7">
            <a:extLst>
              <a:ext uri="{FF2B5EF4-FFF2-40B4-BE49-F238E27FC236}">
                <a16:creationId xmlns:a16="http://schemas.microsoft.com/office/drawing/2014/main" id="{9E6A1D2F-FBA1-4786-AEA3-5B4CD3CE3D9F}"/>
              </a:ext>
            </a:extLst>
          </p:cNvPr>
          <p:cNvSpPr/>
          <p:nvPr/>
        </p:nvSpPr>
        <p:spPr>
          <a:xfrm>
            <a:off x="8117680" y="428625"/>
            <a:ext cx="3200400" cy="54768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9" name="Rectangle 8">
            <a:extLst>
              <a:ext uri="{FF2B5EF4-FFF2-40B4-BE49-F238E27FC236}">
                <a16:creationId xmlns:a16="http://schemas.microsoft.com/office/drawing/2014/main" id="{CD341FC8-8826-48D2-8A5D-6BD7E1076E99}"/>
              </a:ext>
            </a:extLst>
          </p:cNvPr>
          <p:cNvSpPr/>
          <p:nvPr/>
        </p:nvSpPr>
        <p:spPr>
          <a:xfrm>
            <a:off x="4912677" y="428625"/>
            <a:ext cx="3200400" cy="54768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 name="Text Placeholder 9"/>
          <p:cNvSpPr>
            <a:spLocks noGrp="1"/>
          </p:cNvSpPr>
          <p:nvPr>
            <p:ph type="body" sz="quarter" idx="14" hasCustomPrompt="1"/>
          </p:nvPr>
        </p:nvSpPr>
        <p:spPr>
          <a:xfrm>
            <a:off x="1069847" y="2374010"/>
            <a:ext cx="3482095" cy="3255264"/>
          </a:xfrm>
          <a:prstGeom prst="rect">
            <a:avLst/>
          </a:prstGeom>
        </p:spPr>
        <p:txBody>
          <a:bodyPr/>
          <a:lstStyle>
            <a:lvl1pPr marL="0" indent="0">
              <a:lnSpc>
                <a:spcPts val="3000"/>
              </a:lnSpc>
              <a:spcBef>
                <a:spcPts val="0"/>
              </a:spcBef>
              <a:buNone/>
              <a:defRPr sz="1600">
                <a:solidFill>
                  <a:srgbClr val="4A4B4B"/>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dirty="0"/>
              <a:t>Click to edit text</a:t>
            </a:r>
          </a:p>
        </p:txBody>
      </p:sp>
      <p:sp>
        <p:nvSpPr>
          <p:cNvPr id="7" name="Picture Placeholder 6"/>
          <p:cNvSpPr>
            <a:spLocks noGrp="1"/>
          </p:cNvSpPr>
          <p:nvPr>
            <p:ph type="pic" sz="quarter" idx="15"/>
          </p:nvPr>
        </p:nvSpPr>
        <p:spPr>
          <a:xfrm>
            <a:off x="5153025" y="727075"/>
            <a:ext cx="5969127" cy="4902199"/>
          </a:xfrm>
          <a:prstGeom prst="rect">
            <a:avLst/>
          </a:prstGeom>
          <a:noFill/>
        </p:spPr>
        <p:txBody>
          <a:bodyPr rtlCol="0" anchor="ctr">
            <a:normAutofit/>
          </a:bodyPr>
          <a:lstStyle>
            <a:lvl1pPr marL="0" indent="0" algn="ctr">
              <a:buNone/>
              <a:defRPr>
                <a:solidFill>
                  <a:schemeClr val="bg1"/>
                </a:solidFill>
              </a:defRPr>
            </a:lvl1pPr>
          </a:lstStyle>
          <a:p>
            <a:pPr lvl="0"/>
            <a:r>
              <a:rPr lang="en-US" noProof="0"/>
              <a:t>Click icon to add picture</a:t>
            </a:r>
            <a:endParaRPr lang="en-US" noProof="0" dirty="0"/>
          </a:p>
        </p:txBody>
      </p:sp>
      <p:sp>
        <p:nvSpPr>
          <p:cNvPr id="2" name="Title 1"/>
          <p:cNvSpPr>
            <a:spLocks noGrp="1"/>
          </p:cNvSpPr>
          <p:nvPr>
            <p:ph type="title" hasCustomPrompt="1"/>
          </p:nvPr>
        </p:nvSpPr>
        <p:spPr>
          <a:xfrm>
            <a:off x="1069848" y="685799"/>
            <a:ext cx="3482095" cy="1465729"/>
          </a:xfrm>
        </p:spPr>
        <p:txBody>
          <a:bodyPr/>
          <a:lstStyle>
            <a:lvl1pPr>
              <a:lnSpc>
                <a:spcPts val="4320"/>
              </a:lnSpc>
              <a:defRPr sz="3600">
                <a:solidFill>
                  <a:srgbClr val="0E4469"/>
                </a:solidFill>
              </a:defRPr>
            </a:lvl1pPr>
          </a:lstStyle>
          <a:p>
            <a:r>
              <a:rPr lang="en-US" dirty="0"/>
              <a:t>Click to edit title</a:t>
            </a:r>
          </a:p>
        </p:txBody>
      </p:sp>
      <p:sp>
        <p:nvSpPr>
          <p:cNvPr id="17" name="Date Placeholder 1">
            <a:extLst>
              <a:ext uri="{FF2B5EF4-FFF2-40B4-BE49-F238E27FC236}">
                <a16:creationId xmlns:a16="http://schemas.microsoft.com/office/drawing/2014/main" id="{7076B203-C14E-418A-B6CB-E7022C826EDC}"/>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18" name="Slide Number Placeholder 2">
            <a:extLst>
              <a:ext uri="{FF2B5EF4-FFF2-40B4-BE49-F238E27FC236}">
                <a16:creationId xmlns:a16="http://schemas.microsoft.com/office/drawing/2014/main" id="{C84CDA16-2746-4913-8484-4B79E193E926}"/>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spTree>
    <p:extLst>
      <p:ext uri="{BB962C8B-B14F-4D97-AF65-F5344CB8AC3E}">
        <p14:creationId xmlns:p14="http://schemas.microsoft.com/office/powerpoint/2010/main" val="799045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Palette Star of the show">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4279392" y="685800"/>
            <a:ext cx="1499616" cy="2194560"/>
          </a:xfrm>
          <a:prstGeom prst="rect">
            <a:avLst/>
          </a:prstGeom>
        </p:spPr>
        <p:txBody>
          <a:bodyPr rtlCol="0">
            <a:normAutofit/>
          </a:bodyPr>
          <a:lstStyle>
            <a:lvl1pPr>
              <a:defRPr sz="1600"/>
            </a:lvl1pPr>
          </a:lstStyle>
          <a:p>
            <a:pPr lvl="0"/>
            <a:r>
              <a:rPr lang="en-US" noProof="0" dirty="0"/>
              <a:t>Click icon to add picture</a:t>
            </a:r>
          </a:p>
        </p:txBody>
      </p:sp>
      <p:sp>
        <p:nvSpPr>
          <p:cNvPr id="18" name="Picture Placeholder 8"/>
          <p:cNvSpPr>
            <a:spLocks noGrp="1"/>
          </p:cNvSpPr>
          <p:nvPr>
            <p:ph type="pic" sz="quarter" idx="14"/>
          </p:nvPr>
        </p:nvSpPr>
        <p:spPr>
          <a:xfrm>
            <a:off x="6227064" y="685800"/>
            <a:ext cx="1499616" cy="2194560"/>
          </a:xfrm>
          <a:prstGeom prst="rect">
            <a:avLst/>
          </a:prstGeom>
        </p:spPr>
        <p:txBody>
          <a:bodyPr rtlCol="0">
            <a:normAutofit/>
          </a:bodyPr>
          <a:lstStyle>
            <a:lvl1pPr>
              <a:defRPr sz="1600"/>
            </a:lvl1pPr>
          </a:lstStyle>
          <a:p>
            <a:pPr lvl="0"/>
            <a:r>
              <a:rPr lang="en-US" noProof="0" dirty="0"/>
              <a:t>Click icon to add picture</a:t>
            </a:r>
          </a:p>
        </p:txBody>
      </p:sp>
      <p:sp>
        <p:nvSpPr>
          <p:cNvPr id="19" name="Picture Placeholder 8"/>
          <p:cNvSpPr>
            <a:spLocks noGrp="1"/>
          </p:cNvSpPr>
          <p:nvPr>
            <p:ph type="pic" sz="quarter" idx="15"/>
          </p:nvPr>
        </p:nvSpPr>
        <p:spPr>
          <a:xfrm>
            <a:off x="8174736" y="685800"/>
            <a:ext cx="1499616" cy="2194560"/>
          </a:xfrm>
          <a:prstGeom prst="rect">
            <a:avLst/>
          </a:prstGeom>
        </p:spPr>
        <p:txBody>
          <a:bodyPr rtlCol="0">
            <a:normAutofit/>
          </a:bodyPr>
          <a:lstStyle>
            <a:lvl1pPr>
              <a:defRPr sz="1600"/>
            </a:lvl1pPr>
          </a:lstStyle>
          <a:p>
            <a:pPr lvl="0"/>
            <a:r>
              <a:rPr lang="en-US" noProof="0" dirty="0"/>
              <a:t>Click icon to add picture</a:t>
            </a:r>
          </a:p>
        </p:txBody>
      </p:sp>
      <p:sp>
        <p:nvSpPr>
          <p:cNvPr id="20" name="Picture Placeholder 8"/>
          <p:cNvSpPr>
            <a:spLocks noGrp="1"/>
          </p:cNvSpPr>
          <p:nvPr>
            <p:ph type="pic" sz="quarter" idx="16"/>
          </p:nvPr>
        </p:nvSpPr>
        <p:spPr>
          <a:xfrm>
            <a:off x="10122408" y="685800"/>
            <a:ext cx="1499616" cy="2194560"/>
          </a:xfrm>
          <a:prstGeom prst="rect">
            <a:avLst/>
          </a:prstGeom>
        </p:spPr>
        <p:txBody>
          <a:bodyPr rtlCol="0">
            <a:normAutofit/>
          </a:bodyPr>
          <a:lstStyle>
            <a:lvl1pPr>
              <a:defRPr sz="1600"/>
            </a:lvl1pPr>
          </a:lstStyle>
          <a:p>
            <a:pPr lvl="0"/>
            <a:r>
              <a:rPr lang="en-US" noProof="0" dirty="0"/>
              <a:t>Click icon to add picture</a:t>
            </a:r>
          </a:p>
        </p:txBody>
      </p:sp>
      <p:sp>
        <p:nvSpPr>
          <p:cNvPr id="21" name="Picture Placeholder 8"/>
          <p:cNvSpPr>
            <a:spLocks noGrp="1"/>
          </p:cNvSpPr>
          <p:nvPr>
            <p:ph type="pic" sz="quarter" idx="17"/>
          </p:nvPr>
        </p:nvSpPr>
        <p:spPr>
          <a:xfrm>
            <a:off x="4279392" y="3245247"/>
            <a:ext cx="1499616" cy="2194560"/>
          </a:xfrm>
          <a:prstGeom prst="rect">
            <a:avLst/>
          </a:prstGeom>
        </p:spPr>
        <p:txBody>
          <a:bodyPr rtlCol="0">
            <a:normAutofit/>
          </a:bodyPr>
          <a:lstStyle>
            <a:lvl1pPr>
              <a:defRPr sz="1600"/>
            </a:lvl1pPr>
          </a:lstStyle>
          <a:p>
            <a:pPr lvl="0"/>
            <a:r>
              <a:rPr lang="en-US" noProof="0" dirty="0"/>
              <a:t>Click icon to add picture</a:t>
            </a:r>
          </a:p>
        </p:txBody>
      </p:sp>
      <p:sp>
        <p:nvSpPr>
          <p:cNvPr id="22" name="Picture Placeholder 8"/>
          <p:cNvSpPr>
            <a:spLocks noGrp="1"/>
          </p:cNvSpPr>
          <p:nvPr>
            <p:ph type="pic" sz="quarter" idx="18"/>
          </p:nvPr>
        </p:nvSpPr>
        <p:spPr>
          <a:xfrm>
            <a:off x="6227064" y="3245247"/>
            <a:ext cx="1499616" cy="2194560"/>
          </a:xfrm>
          <a:prstGeom prst="rect">
            <a:avLst/>
          </a:prstGeom>
        </p:spPr>
        <p:txBody>
          <a:bodyPr rtlCol="0">
            <a:normAutofit/>
          </a:bodyPr>
          <a:lstStyle>
            <a:lvl1pPr>
              <a:defRPr sz="1600"/>
            </a:lvl1pPr>
          </a:lstStyle>
          <a:p>
            <a:pPr lvl="0"/>
            <a:r>
              <a:rPr lang="en-US" noProof="0" dirty="0"/>
              <a:t>Click icon to add picture</a:t>
            </a:r>
          </a:p>
        </p:txBody>
      </p:sp>
      <p:sp>
        <p:nvSpPr>
          <p:cNvPr id="23" name="Picture Placeholder 8"/>
          <p:cNvSpPr>
            <a:spLocks noGrp="1"/>
          </p:cNvSpPr>
          <p:nvPr>
            <p:ph type="pic" sz="quarter" idx="19"/>
          </p:nvPr>
        </p:nvSpPr>
        <p:spPr>
          <a:xfrm>
            <a:off x="8174736" y="3245247"/>
            <a:ext cx="1499616" cy="2194560"/>
          </a:xfrm>
          <a:prstGeom prst="rect">
            <a:avLst/>
          </a:prstGeom>
        </p:spPr>
        <p:txBody>
          <a:bodyPr rtlCol="0">
            <a:normAutofit/>
          </a:bodyPr>
          <a:lstStyle>
            <a:lvl1pPr>
              <a:defRPr sz="1600"/>
            </a:lvl1pPr>
          </a:lstStyle>
          <a:p>
            <a:pPr lvl="0"/>
            <a:r>
              <a:rPr lang="en-US" noProof="0" dirty="0"/>
              <a:t>Click icon to add picture</a:t>
            </a:r>
          </a:p>
        </p:txBody>
      </p:sp>
      <p:sp>
        <p:nvSpPr>
          <p:cNvPr id="24" name="Picture Placeholder 8"/>
          <p:cNvSpPr>
            <a:spLocks noGrp="1"/>
          </p:cNvSpPr>
          <p:nvPr>
            <p:ph type="pic" sz="quarter" idx="20"/>
          </p:nvPr>
        </p:nvSpPr>
        <p:spPr>
          <a:xfrm>
            <a:off x="10122408" y="3245247"/>
            <a:ext cx="1499616" cy="2194560"/>
          </a:xfrm>
          <a:prstGeom prst="rect">
            <a:avLst/>
          </a:prstGeom>
        </p:spPr>
        <p:txBody>
          <a:bodyPr rtlCol="0">
            <a:normAutofit/>
          </a:bodyPr>
          <a:lstStyle>
            <a:lvl1pPr>
              <a:defRPr sz="1600"/>
            </a:lvl1pPr>
          </a:lstStyle>
          <a:p>
            <a:pPr lvl="0"/>
            <a:r>
              <a:rPr lang="en-US" noProof="0" dirty="0"/>
              <a:t>Click icon to add picture</a:t>
            </a:r>
          </a:p>
        </p:txBody>
      </p:sp>
      <p:sp>
        <p:nvSpPr>
          <p:cNvPr id="11" name="Title Placeholder 1">
            <a:extLst>
              <a:ext uri="{FF2B5EF4-FFF2-40B4-BE49-F238E27FC236}">
                <a16:creationId xmlns:a16="http://schemas.microsoft.com/office/drawing/2014/main" id="{9B02FB66-1B8F-44E3-B0F4-2E6D64F19DD8}"/>
              </a:ext>
            </a:extLst>
          </p:cNvPr>
          <p:cNvSpPr txBox="1">
            <a:spLocks noChangeArrowheads="1"/>
          </p:cNvSpPr>
          <p:nvPr userDrawn="1"/>
        </p:nvSpPr>
        <p:spPr bwMode="auto">
          <a:xfrm>
            <a:off x="1066800" y="685800"/>
            <a:ext cx="3048001" cy="4497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2800" kern="1200">
                <a:solidFill>
                  <a:schemeClr val="tx2"/>
                </a:solidFill>
                <a:latin typeface="+mj-lt"/>
                <a:ea typeface="+mj-ea"/>
                <a:cs typeface="+mj-cs"/>
              </a:defRPr>
            </a:lvl1pPr>
            <a:lvl2pPr algn="l" rtl="0" eaLnBrk="0" fontAlgn="base" hangingPunct="0">
              <a:lnSpc>
                <a:spcPct val="90000"/>
              </a:lnSpc>
              <a:spcBef>
                <a:spcPct val="0"/>
              </a:spcBef>
              <a:spcAft>
                <a:spcPct val="0"/>
              </a:spcAft>
              <a:defRPr sz="3600">
                <a:solidFill>
                  <a:schemeClr val="tx2"/>
                </a:solidFill>
                <a:latin typeface="Georgia" panose="02040502050405020303" pitchFamily="18" charset="0"/>
              </a:defRPr>
            </a:lvl2pPr>
            <a:lvl3pPr algn="l" rtl="0" eaLnBrk="0" fontAlgn="base" hangingPunct="0">
              <a:lnSpc>
                <a:spcPct val="90000"/>
              </a:lnSpc>
              <a:spcBef>
                <a:spcPct val="0"/>
              </a:spcBef>
              <a:spcAft>
                <a:spcPct val="0"/>
              </a:spcAft>
              <a:defRPr sz="3600">
                <a:solidFill>
                  <a:schemeClr val="tx2"/>
                </a:solidFill>
                <a:latin typeface="Georgia" panose="02040502050405020303" pitchFamily="18" charset="0"/>
              </a:defRPr>
            </a:lvl3pPr>
            <a:lvl4pPr algn="l" rtl="0" eaLnBrk="0" fontAlgn="base" hangingPunct="0">
              <a:lnSpc>
                <a:spcPct val="90000"/>
              </a:lnSpc>
              <a:spcBef>
                <a:spcPct val="0"/>
              </a:spcBef>
              <a:spcAft>
                <a:spcPct val="0"/>
              </a:spcAft>
              <a:defRPr sz="3600">
                <a:solidFill>
                  <a:schemeClr val="tx2"/>
                </a:solidFill>
                <a:latin typeface="Georgia" panose="02040502050405020303" pitchFamily="18" charset="0"/>
              </a:defRPr>
            </a:lvl4pPr>
            <a:lvl5pPr algn="l" rtl="0" eaLnBrk="0" fontAlgn="base" hangingPunct="0">
              <a:lnSpc>
                <a:spcPct val="90000"/>
              </a:lnSpc>
              <a:spcBef>
                <a:spcPct val="0"/>
              </a:spcBef>
              <a:spcAft>
                <a:spcPct val="0"/>
              </a:spcAft>
              <a:defRPr sz="3600">
                <a:solidFill>
                  <a:schemeClr val="tx2"/>
                </a:solidFill>
                <a:latin typeface="Georgia" panose="02040502050405020303" pitchFamily="18" charset="0"/>
              </a:defRPr>
            </a:lvl5pPr>
            <a:lvl6pPr marL="457200" algn="l" rtl="0" fontAlgn="base">
              <a:lnSpc>
                <a:spcPct val="90000"/>
              </a:lnSpc>
              <a:spcBef>
                <a:spcPct val="0"/>
              </a:spcBef>
              <a:spcAft>
                <a:spcPct val="0"/>
              </a:spcAft>
              <a:defRPr sz="3600">
                <a:solidFill>
                  <a:schemeClr val="tx2"/>
                </a:solidFill>
                <a:latin typeface="Georgia" panose="02040502050405020303" pitchFamily="18" charset="0"/>
              </a:defRPr>
            </a:lvl6pPr>
            <a:lvl7pPr marL="914400" algn="l" rtl="0" fontAlgn="base">
              <a:lnSpc>
                <a:spcPct val="90000"/>
              </a:lnSpc>
              <a:spcBef>
                <a:spcPct val="0"/>
              </a:spcBef>
              <a:spcAft>
                <a:spcPct val="0"/>
              </a:spcAft>
              <a:defRPr sz="3600">
                <a:solidFill>
                  <a:schemeClr val="tx2"/>
                </a:solidFill>
                <a:latin typeface="Georgia" panose="02040502050405020303" pitchFamily="18" charset="0"/>
              </a:defRPr>
            </a:lvl7pPr>
            <a:lvl8pPr marL="1371600" algn="l" rtl="0" fontAlgn="base">
              <a:lnSpc>
                <a:spcPct val="90000"/>
              </a:lnSpc>
              <a:spcBef>
                <a:spcPct val="0"/>
              </a:spcBef>
              <a:spcAft>
                <a:spcPct val="0"/>
              </a:spcAft>
              <a:defRPr sz="3600">
                <a:solidFill>
                  <a:schemeClr val="tx2"/>
                </a:solidFill>
                <a:latin typeface="Georgia" panose="02040502050405020303" pitchFamily="18" charset="0"/>
              </a:defRPr>
            </a:lvl8pPr>
            <a:lvl9pPr marL="1828800" algn="l" rtl="0" fontAlgn="base">
              <a:lnSpc>
                <a:spcPct val="90000"/>
              </a:lnSpc>
              <a:spcBef>
                <a:spcPct val="0"/>
              </a:spcBef>
              <a:spcAft>
                <a:spcPct val="0"/>
              </a:spcAft>
              <a:defRPr sz="3600">
                <a:solidFill>
                  <a:schemeClr val="tx2"/>
                </a:solidFill>
                <a:latin typeface="Georgia" panose="02040502050405020303" pitchFamily="18" charset="0"/>
              </a:defRPr>
            </a:lvl9pPr>
          </a:lstStyle>
          <a:p>
            <a:r>
              <a:rPr lang="en-US" altLang="en-US" sz="3200" dirty="0">
                <a:solidFill>
                  <a:srgbClr val="0E4469"/>
                </a:solidFill>
              </a:rPr>
              <a:t>Click to edit title</a:t>
            </a:r>
          </a:p>
        </p:txBody>
      </p:sp>
      <p:sp>
        <p:nvSpPr>
          <p:cNvPr id="25" name="Date Placeholder 1">
            <a:extLst>
              <a:ext uri="{FF2B5EF4-FFF2-40B4-BE49-F238E27FC236}">
                <a16:creationId xmlns:a16="http://schemas.microsoft.com/office/drawing/2014/main" id="{40EED31E-D559-4A76-B4A7-1A25B5BCEC72}"/>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26" name="Slide Number Placeholder 2">
            <a:extLst>
              <a:ext uri="{FF2B5EF4-FFF2-40B4-BE49-F238E27FC236}">
                <a16:creationId xmlns:a16="http://schemas.microsoft.com/office/drawing/2014/main" id="{C3687BF5-2058-4F2B-B1AF-3ED3196B1B30}"/>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spTree>
    <p:extLst>
      <p:ext uri="{BB962C8B-B14F-4D97-AF65-F5344CB8AC3E}">
        <p14:creationId xmlns:p14="http://schemas.microsoft.com/office/powerpoint/2010/main" val="3411295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Intro">
    <p:spTree>
      <p:nvGrpSpPr>
        <p:cNvPr id="1" name=""/>
        <p:cNvGrpSpPr/>
        <p:nvPr/>
      </p:nvGrpSpPr>
      <p:grpSpPr>
        <a:xfrm>
          <a:off x="0" y="0"/>
          <a:ext cx="0" cy="0"/>
          <a:chOff x="0" y="0"/>
          <a:chExt cx="0" cy="0"/>
        </a:xfrm>
      </p:grpSpPr>
      <p:sp>
        <p:nvSpPr>
          <p:cNvPr id="10" name="Text Placeholder 9"/>
          <p:cNvSpPr>
            <a:spLocks noGrp="1"/>
          </p:cNvSpPr>
          <p:nvPr>
            <p:ph type="body" sz="quarter" idx="14" hasCustomPrompt="1"/>
          </p:nvPr>
        </p:nvSpPr>
        <p:spPr>
          <a:xfrm>
            <a:off x="3890682" y="1828800"/>
            <a:ext cx="7691719" cy="4197096"/>
          </a:xfrm>
          <a:prstGeom prst="rect">
            <a:avLst/>
          </a:prstGeom>
        </p:spPr>
        <p:txBody>
          <a:bodyPr/>
          <a:lstStyle>
            <a:lvl1pPr marL="0" indent="0">
              <a:lnSpc>
                <a:spcPts val="2800"/>
              </a:lnSpc>
              <a:spcBef>
                <a:spcPts val="0"/>
              </a:spcBef>
              <a:buNone/>
              <a:defRPr sz="1600">
                <a:solidFill>
                  <a:srgbClr val="4A4B4B"/>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dirty="0"/>
              <a:t>Click to edit text</a:t>
            </a:r>
          </a:p>
        </p:txBody>
      </p:sp>
      <p:sp>
        <p:nvSpPr>
          <p:cNvPr id="7" name="Text Placeholder 6"/>
          <p:cNvSpPr>
            <a:spLocks noGrp="1"/>
          </p:cNvSpPr>
          <p:nvPr>
            <p:ph type="body" sz="quarter" idx="15" hasCustomPrompt="1"/>
          </p:nvPr>
        </p:nvSpPr>
        <p:spPr>
          <a:xfrm>
            <a:off x="1066801" y="1828800"/>
            <a:ext cx="2613214" cy="2980529"/>
          </a:xfrm>
          <a:prstGeom prst="rect">
            <a:avLst/>
          </a:prstGeom>
        </p:spPr>
        <p:txBody>
          <a:bodyPr lIns="0"/>
          <a:lstStyle>
            <a:lvl1pPr marL="0" indent="0">
              <a:lnSpc>
                <a:spcPts val="1800"/>
              </a:lnSpc>
              <a:spcBef>
                <a:spcPts val="0"/>
              </a:spcBef>
              <a:buNone/>
              <a:defRPr sz="1800" b="0"/>
            </a:lvl1pPr>
            <a:lvl2pPr marL="457200" indent="0">
              <a:lnSpc>
                <a:spcPts val="1800"/>
              </a:lnSpc>
              <a:spcBef>
                <a:spcPts val="0"/>
              </a:spcBef>
              <a:buNone/>
              <a:defRPr sz="1200" b="1"/>
            </a:lvl2pPr>
            <a:lvl3pPr marL="914400" indent="0">
              <a:lnSpc>
                <a:spcPts val="1800"/>
              </a:lnSpc>
              <a:spcBef>
                <a:spcPts val="0"/>
              </a:spcBef>
              <a:buNone/>
              <a:defRPr sz="1200" b="1"/>
            </a:lvl3pPr>
            <a:lvl4pPr marL="1371600" indent="0">
              <a:lnSpc>
                <a:spcPts val="1800"/>
              </a:lnSpc>
              <a:spcBef>
                <a:spcPts val="0"/>
              </a:spcBef>
              <a:buNone/>
              <a:defRPr sz="1200" b="1"/>
            </a:lvl4pPr>
            <a:lvl5pPr marL="1828800" indent="0">
              <a:lnSpc>
                <a:spcPts val="1800"/>
              </a:lnSpc>
              <a:spcBef>
                <a:spcPts val="0"/>
              </a:spcBef>
              <a:buNone/>
              <a:defRPr sz="1200" b="1"/>
            </a:lvl5pPr>
          </a:lstStyle>
          <a:p>
            <a:pPr lvl="0"/>
            <a:r>
              <a:rPr lang="en-US" dirty="0"/>
              <a:t>Click to edit text</a:t>
            </a:r>
          </a:p>
        </p:txBody>
      </p:sp>
      <p:sp>
        <p:nvSpPr>
          <p:cNvPr id="8" name="Title Placeholder 1">
            <a:extLst>
              <a:ext uri="{FF2B5EF4-FFF2-40B4-BE49-F238E27FC236}">
                <a16:creationId xmlns:a16="http://schemas.microsoft.com/office/drawing/2014/main" id="{FE1B7BE2-1E41-4205-A720-F59163B1DAA1}"/>
              </a:ext>
            </a:extLst>
          </p:cNvPr>
          <p:cNvSpPr>
            <a:spLocks noGrp="1" noChangeArrowheads="1"/>
          </p:cNvSpPr>
          <p:nvPr>
            <p:ph type="title" hasCustomPrompt="1"/>
          </p:nvPr>
        </p:nvSpPr>
        <p:spPr bwMode="auto">
          <a:xfrm>
            <a:off x="1066801" y="687481"/>
            <a:ext cx="10515600" cy="905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3600">
                <a:solidFill>
                  <a:srgbClr val="0E4469"/>
                </a:solidFill>
              </a:defRPr>
            </a:lvl1pPr>
          </a:lstStyle>
          <a:p>
            <a:pPr lvl="0"/>
            <a:r>
              <a:rPr lang="en-US" altLang="en-US" dirty="0"/>
              <a:t>Click to edit title</a:t>
            </a:r>
          </a:p>
        </p:txBody>
      </p:sp>
      <p:sp>
        <p:nvSpPr>
          <p:cNvPr id="12" name="Date Placeholder 1">
            <a:extLst>
              <a:ext uri="{FF2B5EF4-FFF2-40B4-BE49-F238E27FC236}">
                <a16:creationId xmlns:a16="http://schemas.microsoft.com/office/drawing/2014/main" id="{870E3F23-5863-42B4-A082-1B49F9937F54}"/>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13" name="Slide Number Placeholder 2">
            <a:extLst>
              <a:ext uri="{FF2B5EF4-FFF2-40B4-BE49-F238E27FC236}">
                <a16:creationId xmlns:a16="http://schemas.microsoft.com/office/drawing/2014/main" id="{36923CFB-4C57-45A0-8B7A-A40A35744691}"/>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spTree>
    <p:extLst>
      <p:ext uri="{BB962C8B-B14F-4D97-AF65-F5344CB8AC3E}">
        <p14:creationId xmlns:p14="http://schemas.microsoft.com/office/powerpoint/2010/main" val="251297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nstructions">
    <p:spTree>
      <p:nvGrpSpPr>
        <p:cNvPr id="1" name=""/>
        <p:cNvGrpSpPr/>
        <p:nvPr/>
      </p:nvGrpSpPr>
      <p:grpSpPr>
        <a:xfrm>
          <a:off x="0" y="0"/>
          <a:ext cx="0" cy="0"/>
          <a:chOff x="0" y="0"/>
          <a:chExt cx="0" cy="0"/>
        </a:xfrm>
      </p:grpSpPr>
      <p:sp>
        <p:nvSpPr>
          <p:cNvPr id="5" name="Rectangle 4" hidden="1">
            <a:extLst>
              <a:ext uri="{FF2B5EF4-FFF2-40B4-BE49-F238E27FC236}">
                <a16:creationId xmlns:a16="http://schemas.microsoft.com/office/drawing/2014/main" id="{29833B25-9F6A-42D3-970D-D4F24E3CB2F0}"/>
              </a:ext>
            </a:extLst>
          </p:cNvPr>
          <p:cNvSpPr/>
          <p:nvPr/>
        </p:nvSpPr>
        <p:spPr>
          <a:xfrm>
            <a:off x="255588" y="265113"/>
            <a:ext cx="11684000" cy="6332537"/>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eaLnBrk="1" fontAlgn="auto" hangingPunct="1">
              <a:spcBef>
                <a:spcPts val="0"/>
              </a:spcBef>
              <a:spcAft>
                <a:spcPts val="0"/>
              </a:spcAft>
              <a:defRPr/>
            </a:pPr>
            <a:endParaRPr lang="en-US" dirty="0"/>
          </a:p>
        </p:txBody>
      </p:sp>
      <p:sp>
        <p:nvSpPr>
          <p:cNvPr id="3" name="Picture Placeholder 2"/>
          <p:cNvSpPr>
            <a:spLocks noGrp="1"/>
          </p:cNvSpPr>
          <p:nvPr>
            <p:ph type="pic" sz="quarter" idx="15"/>
          </p:nvPr>
        </p:nvSpPr>
        <p:spPr>
          <a:xfrm>
            <a:off x="8001000" y="1828800"/>
            <a:ext cx="3581401" cy="4238513"/>
          </a:xfrm>
          <a:prstGeom prst="roundRect">
            <a:avLst>
              <a:gd name="adj" fmla="val 2543"/>
            </a:avLst>
          </a:prstGeom>
        </p:spPr>
        <p:txBody>
          <a:bodyPr rtlCol="0" anchor="ctr">
            <a:normAutofit/>
          </a:bodyPr>
          <a:lstStyle>
            <a:lvl1pPr marL="0" indent="0" algn="ctr">
              <a:buNone/>
              <a:defRPr sz="1600"/>
            </a:lvl1pPr>
          </a:lstStyle>
          <a:p>
            <a:pPr lvl="0"/>
            <a:r>
              <a:rPr lang="en-US" noProof="0" dirty="0"/>
              <a:t>Click icon to add picture</a:t>
            </a:r>
          </a:p>
        </p:txBody>
      </p:sp>
      <p:sp>
        <p:nvSpPr>
          <p:cNvPr id="7" name="Text Placeholder 6">
            <a:extLst>
              <a:ext uri="{FF2B5EF4-FFF2-40B4-BE49-F238E27FC236}">
                <a16:creationId xmlns:a16="http://schemas.microsoft.com/office/drawing/2014/main" id="{417B15B3-58BB-493C-8C3E-F3CD2A875190}"/>
              </a:ext>
            </a:extLst>
          </p:cNvPr>
          <p:cNvSpPr>
            <a:spLocks noGrp="1"/>
          </p:cNvSpPr>
          <p:nvPr>
            <p:ph type="body" sz="quarter" idx="16" hasCustomPrompt="1"/>
          </p:nvPr>
        </p:nvSpPr>
        <p:spPr>
          <a:xfrm>
            <a:off x="1066800" y="1828800"/>
            <a:ext cx="6651811" cy="3571875"/>
          </a:xfrm>
          <a:prstGeom prst="rect">
            <a:avLst/>
          </a:prstGeom>
        </p:spPr>
        <p:txBody>
          <a:bodyPr lIns="0"/>
          <a:lstStyle>
            <a:lvl1pPr marL="0" indent="0">
              <a:lnSpc>
                <a:spcPts val="1800"/>
              </a:lnSpc>
              <a:spcBef>
                <a:spcPts val="0"/>
              </a:spcBef>
              <a:buNone/>
              <a:defRPr sz="1200" b="0"/>
            </a:lvl1pPr>
            <a:lvl2pPr marL="457200" indent="0">
              <a:lnSpc>
                <a:spcPts val="1800"/>
              </a:lnSpc>
              <a:spcBef>
                <a:spcPts val="0"/>
              </a:spcBef>
              <a:buNone/>
              <a:defRPr sz="1200" b="1"/>
            </a:lvl2pPr>
            <a:lvl3pPr marL="914400" indent="0">
              <a:lnSpc>
                <a:spcPts val="1800"/>
              </a:lnSpc>
              <a:spcBef>
                <a:spcPts val="0"/>
              </a:spcBef>
              <a:buNone/>
              <a:defRPr sz="1200" b="1"/>
            </a:lvl3pPr>
            <a:lvl4pPr marL="1371600" indent="0">
              <a:lnSpc>
                <a:spcPts val="1800"/>
              </a:lnSpc>
              <a:spcBef>
                <a:spcPts val="0"/>
              </a:spcBef>
              <a:buNone/>
              <a:defRPr sz="1200" b="1"/>
            </a:lvl4pPr>
            <a:lvl5pPr marL="1828800" indent="0">
              <a:lnSpc>
                <a:spcPts val="1800"/>
              </a:lnSpc>
              <a:spcBef>
                <a:spcPts val="0"/>
              </a:spcBef>
              <a:buNone/>
              <a:defRPr sz="1200" b="1"/>
            </a:lvl5pPr>
          </a:lstStyle>
          <a:p>
            <a:pPr lvl="0"/>
            <a:r>
              <a:rPr lang="en-US" dirty="0"/>
              <a:t>Click to edit text</a:t>
            </a:r>
          </a:p>
        </p:txBody>
      </p:sp>
      <p:sp>
        <p:nvSpPr>
          <p:cNvPr id="8" name="Title Placeholder 1">
            <a:extLst>
              <a:ext uri="{FF2B5EF4-FFF2-40B4-BE49-F238E27FC236}">
                <a16:creationId xmlns:a16="http://schemas.microsoft.com/office/drawing/2014/main" id="{69CF9F99-7A95-4D29-B055-0048D172CC6E}"/>
              </a:ext>
            </a:extLst>
          </p:cNvPr>
          <p:cNvSpPr>
            <a:spLocks noGrp="1" noChangeArrowheads="1"/>
          </p:cNvSpPr>
          <p:nvPr>
            <p:ph type="title" hasCustomPrompt="1"/>
          </p:nvPr>
        </p:nvSpPr>
        <p:spPr bwMode="auto">
          <a:xfrm>
            <a:off x="1066801" y="687481"/>
            <a:ext cx="10515600" cy="9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3600">
                <a:solidFill>
                  <a:srgbClr val="0E4469"/>
                </a:solidFill>
              </a:defRPr>
            </a:lvl1pPr>
          </a:lstStyle>
          <a:p>
            <a:pPr lvl="0"/>
            <a:r>
              <a:rPr lang="en-US" altLang="en-US" dirty="0"/>
              <a:t>Click to edit title</a:t>
            </a:r>
          </a:p>
        </p:txBody>
      </p:sp>
      <p:sp>
        <p:nvSpPr>
          <p:cNvPr id="12" name="Date Placeholder 1">
            <a:extLst>
              <a:ext uri="{FF2B5EF4-FFF2-40B4-BE49-F238E27FC236}">
                <a16:creationId xmlns:a16="http://schemas.microsoft.com/office/drawing/2014/main" id="{08BF5E9C-7CD7-4AEA-A92B-7FF8BDF2484A}"/>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13" name="Slide Number Placeholder 2">
            <a:extLst>
              <a:ext uri="{FF2B5EF4-FFF2-40B4-BE49-F238E27FC236}">
                <a16:creationId xmlns:a16="http://schemas.microsoft.com/office/drawing/2014/main" id="{EC6EB28D-9D4C-4296-BC82-3FA6546A945A}"/>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spTree>
    <p:extLst>
      <p:ext uri="{BB962C8B-B14F-4D97-AF65-F5344CB8AC3E}">
        <p14:creationId xmlns:p14="http://schemas.microsoft.com/office/powerpoint/2010/main" val="1531053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2.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 Id="rId9" Type="http://schemas.openxmlformats.org/officeDocument/2006/relationships/image" Target="../media/image3.gif"/></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9" Type="http://schemas.openxmlformats.org/officeDocument/2006/relationships/image" Target="../media/image4.jp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image" Target="../media/image5.gif"/><Relationship Id="rId5" Type="http://schemas.openxmlformats.org/officeDocument/2006/relationships/slideLayout" Target="../slideLayouts/slideLayout36.xml"/><Relationship Id="rId10" Type="http://schemas.openxmlformats.org/officeDocument/2006/relationships/theme" Target="../theme/theme5.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1">
            <a:lum/>
          </a:blip>
          <a:srcRect/>
          <a:stretch>
            <a:fillRect/>
          </a:stretch>
        </a:blip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6ED32385-5627-4F11-AC05-6A7BCC6D807D}"/>
              </a:ext>
            </a:extLst>
          </p:cNvPr>
          <p:cNvSpPr>
            <a:spLocks noGrp="1" noChangeArrowheads="1"/>
          </p:cNvSpPr>
          <p:nvPr>
            <p:ph type="title"/>
          </p:nvPr>
        </p:nvSpPr>
        <p:spPr bwMode="auto">
          <a:xfrm>
            <a:off x="1066800" y="685800"/>
            <a:ext cx="10515600" cy="9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title</a:t>
            </a:r>
          </a:p>
        </p:txBody>
      </p:sp>
      <p:sp>
        <p:nvSpPr>
          <p:cNvPr id="2052" name="Text Placeholder 2">
            <a:extLst>
              <a:ext uri="{FF2B5EF4-FFF2-40B4-BE49-F238E27FC236}">
                <a16:creationId xmlns:a16="http://schemas.microsoft.com/office/drawing/2014/main" id="{CACF7920-739D-404D-B044-F119BBAFCB8C}"/>
              </a:ext>
            </a:extLst>
          </p:cNvPr>
          <p:cNvSpPr>
            <a:spLocks noGrp="1" noChangeArrowheads="1"/>
          </p:cNvSpPr>
          <p:nvPr>
            <p:ph type="body" idx="1"/>
          </p:nvPr>
        </p:nvSpPr>
        <p:spPr bwMode="auto">
          <a:xfrm>
            <a:off x="1066800" y="1825625"/>
            <a:ext cx="10515600" cy="354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text</a:t>
            </a:r>
          </a:p>
          <a:p>
            <a:pPr marL="1143000" marR="0" lvl="2" indent="-228600" algn="l" defTabSz="914400" rtl="0" eaLnBrk="0" fontAlgn="base" latinLnBrk="0" hangingPunct="0">
              <a:lnSpc>
                <a:spcPct val="90000"/>
              </a:lnSpc>
              <a:spcBef>
                <a:spcPts val="500"/>
              </a:spcBef>
              <a:spcAft>
                <a:spcPct val="0"/>
              </a:spcAft>
              <a:buClrTx/>
              <a:buSzTx/>
              <a:buFont typeface="Arial" panose="020B0604020202020204" pitchFamily="34" charset="0"/>
              <a:buChar char="•"/>
              <a:tabLst/>
              <a:defRPr/>
            </a:pPr>
            <a:r>
              <a:rPr lang="en-US" altLang="en-US" dirty="0"/>
              <a:t>Third Second level</a:t>
            </a:r>
          </a:p>
          <a:p>
            <a:pPr lvl="2"/>
            <a:r>
              <a:rPr lang="en-US" altLang="en-US" dirty="0"/>
              <a:t>level</a:t>
            </a:r>
          </a:p>
          <a:p>
            <a:pPr lvl="3"/>
            <a:r>
              <a:rPr lang="en-US" altLang="en-US" dirty="0"/>
              <a:t>Fourth level</a:t>
            </a:r>
          </a:p>
          <a:p>
            <a:pPr lvl="4"/>
            <a:r>
              <a:rPr lang="en-US" altLang="en-US" dirty="0"/>
              <a:t>Fifth level</a:t>
            </a:r>
          </a:p>
        </p:txBody>
      </p:sp>
      <p:sp>
        <p:nvSpPr>
          <p:cNvPr id="9" name="Date Placeholder 1">
            <a:extLst>
              <a:ext uri="{FF2B5EF4-FFF2-40B4-BE49-F238E27FC236}">
                <a16:creationId xmlns:a16="http://schemas.microsoft.com/office/drawing/2014/main" id="{C43CBDE3-8837-4988-BCF3-44341503EF2F}"/>
              </a:ext>
            </a:extLst>
          </p:cNvPr>
          <p:cNvSpPr>
            <a:spLocks noGrp="1"/>
          </p:cNvSpPr>
          <p:nvPr>
            <p:ph type="dt" sz="half" idx="2"/>
          </p:nvPr>
        </p:nvSpPr>
        <p:spPr>
          <a:xfrm>
            <a:off x="9863870" y="6420899"/>
            <a:ext cx="1291813" cy="173543"/>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a:t>August 2025</a:t>
            </a:r>
            <a:endParaRPr lang="en-US" dirty="0"/>
          </a:p>
        </p:txBody>
      </p:sp>
      <p:sp>
        <p:nvSpPr>
          <p:cNvPr id="10" name="Slide Number Placeholder 2">
            <a:extLst>
              <a:ext uri="{FF2B5EF4-FFF2-40B4-BE49-F238E27FC236}">
                <a16:creationId xmlns:a16="http://schemas.microsoft.com/office/drawing/2014/main" id="{0122F60F-9A12-42B6-9285-A9112960C331}"/>
              </a:ext>
            </a:extLst>
          </p:cNvPr>
          <p:cNvSpPr>
            <a:spLocks noGrp="1"/>
          </p:cNvSpPr>
          <p:nvPr>
            <p:ph type="sldNum" sz="quarter" idx="4"/>
          </p:nvPr>
        </p:nvSpPr>
        <p:spPr>
          <a:xfrm>
            <a:off x="11300013" y="6420898"/>
            <a:ext cx="467061" cy="173544"/>
          </a:xfrm>
          <a:prstGeom prst="rect">
            <a:avLst/>
          </a:prstGeom>
        </p:spPr>
        <p:txBody>
          <a:bodyPr vert="horz" lIns="91440" tIns="45720" rIns="91440" bIns="45720" rtlCol="0" anchor="ctr"/>
          <a:lstStyle>
            <a:lvl1pPr algn="l">
              <a:defRPr sz="1000">
                <a:solidFill>
                  <a:schemeClr val="tx1">
                    <a:tint val="75000"/>
                  </a:schemeClr>
                </a:solidFill>
              </a:defRPr>
            </a:lvl1pPr>
          </a:lstStyle>
          <a:p>
            <a:fld id="{22080379-4D4F-4D97-A8E2-C17287BCD3A1}" type="slidenum">
              <a:rPr lang="en-US" smtClean="0"/>
              <a:pPr/>
              <a:t>‹#›</a:t>
            </a:fld>
            <a:endParaRPr lang="en-US" dirty="0"/>
          </a:p>
        </p:txBody>
      </p:sp>
      <p:cxnSp>
        <p:nvCxnSpPr>
          <p:cNvPr id="12" name="Straight Connector 11">
            <a:extLst>
              <a:ext uri="{FF2B5EF4-FFF2-40B4-BE49-F238E27FC236}">
                <a16:creationId xmlns:a16="http://schemas.microsoft.com/office/drawing/2014/main" id="{9F1F3431-784C-42F7-B169-DBC731B96F99}"/>
              </a:ext>
            </a:extLst>
          </p:cNvPr>
          <p:cNvCxnSpPr/>
          <p:nvPr userDrawn="1"/>
        </p:nvCxnSpPr>
        <p:spPr>
          <a:xfrm>
            <a:off x="11235466" y="6402222"/>
            <a:ext cx="0" cy="192220"/>
          </a:xfrm>
          <a:prstGeom prst="line">
            <a:avLst/>
          </a:prstGeom>
          <a:ln>
            <a:solidFill>
              <a:srgbClr val="4A4B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7181607"/>
      </p:ext>
    </p:extLst>
  </p:cSld>
  <p:clrMap bg1="lt1" tx1="dk1" bg2="lt2" tx2="dk2" accent1="accent1" accent2="accent2" accent3="accent3" accent4="accent4" accent5="accent5" accent6="accent6" hlink="hlink" folHlink="folHlink"/>
  <p:sldLayoutIdLst>
    <p:sldLayoutId id="2147484327" r:id="rId1"/>
    <p:sldLayoutId id="2147484328" r:id="rId2"/>
    <p:sldLayoutId id="2147484329" r:id="rId3"/>
    <p:sldLayoutId id="2147484331" r:id="rId4"/>
    <p:sldLayoutId id="2147484334" r:id="rId5"/>
    <p:sldLayoutId id="2147484335" r:id="rId6"/>
    <p:sldLayoutId id="2147484333" r:id="rId7"/>
    <p:sldLayoutId id="2147484330" r:id="rId8"/>
    <p:sldLayoutId id="2147484332" r:id="rId9"/>
  </p:sldLayoutIdLst>
  <p:hf hdr="0" ftr="0"/>
  <p:txStyles>
    <p:titleStyle>
      <a:lvl1pPr algn="l" rtl="0" eaLnBrk="1" fontAlgn="base" hangingPunct="1">
        <a:lnSpc>
          <a:spcPct val="90000"/>
        </a:lnSpc>
        <a:spcBef>
          <a:spcPct val="0"/>
        </a:spcBef>
        <a:spcAft>
          <a:spcPct val="0"/>
        </a:spcAft>
        <a:defRPr sz="2800" kern="1200">
          <a:solidFill>
            <a:schemeClr val="tx2"/>
          </a:solidFill>
          <a:latin typeface="+mj-lt"/>
          <a:ea typeface="+mj-ea"/>
          <a:cs typeface="+mj-cs"/>
        </a:defRPr>
      </a:lvl1pPr>
      <a:lvl2pPr algn="l" rtl="0" eaLnBrk="1" fontAlgn="base" hangingPunct="1">
        <a:lnSpc>
          <a:spcPct val="90000"/>
        </a:lnSpc>
        <a:spcBef>
          <a:spcPct val="0"/>
        </a:spcBef>
        <a:spcAft>
          <a:spcPct val="0"/>
        </a:spcAft>
        <a:defRPr sz="3600">
          <a:solidFill>
            <a:schemeClr val="tx2"/>
          </a:solidFill>
          <a:latin typeface="Georgia" panose="02040502050405020303" pitchFamily="18" charset="0"/>
        </a:defRPr>
      </a:lvl2pPr>
      <a:lvl3pPr algn="l" rtl="0" eaLnBrk="1" fontAlgn="base" hangingPunct="1">
        <a:lnSpc>
          <a:spcPct val="90000"/>
        </a:lnSpc>
        <a:spcBef>
          <a:spcPct val="0"/>
        </a:spcBef>
        <a:spcAft>
          <a:spcPct val="0"/>
        </a:spcAft>
        <a:defRPr sz="3600">
          <a:solidFill>
            <a:schemeClr val="tx2"/>
          </a:solidFill>
          <a:latin typeface="Georgia" panose="02040502050405020303" pitchFamily="18" charset="0"/>
        </a:defRPr>
      </a:lvl3pPr>
      <a:lvl4pPr algn="l" rtl="0" eaLnBrk="1" fontAlgn="base" hangingPunct="1">
        <a:lnSpc>
          <a:spcPct val="90000"/>
        </a:lnSpc>
        <a:spcBef>
          <a:spcPct val="0"/>
        </a:spcBef>
        <a:spcAft>
          <a:spcPct val="0"/>
        </a:spcAft>
        <a:defRPr sz="3600">
          <a:solidFill>
            <a:schemeClr val="tx2"/>
          </a:solidFill>
          <a:latin typeface="Georgia" panose="02040502050405020303" pitchFamily="18" charset="0"/>
        </a:defRPr>
      </a:lvl4pPr>
      <a:lvl5pPr algn="l" rtl="0" eaLnBrk="1" fontAlgn="base" hangingPunct="1">
        <a:lnSpc>
          <a:spcPct val="90000"/>
        </a:lnSpc>
        <a:spcBef>
          <a:spcPct val="0"/>
        </a:spcBef>
        <a:spcAft>
          <a:spcPct val="0"/>
        </a:spcAft>
        <a:defRPr sz="3600">
          <a:solidFill>
            <a:schemeClr val="tx2"/>
          </a:solidFill>
          <a:latin typeface="Georgia" panose="02040502050405020303" pitchFamily="18" charset="0"/>
        </a:defRPr>
      </a:lvl5pPr>
      <a:lvl6pPr marL="457200" algn="l" rtl="0" eaLnBrk="1" fontAlgn="base" hangingPunct="1">
        <a:lnSpc>
          <a:spcPct val="90000"/>
        </a:lnSpc>
        <a:spcBef>
          <a:spcPct val="0"/>
        </a:spcBef>
        <a:spcAft>
          <a:spcPct val="0"/>
        </a:spcAft>
        <a:defRPr sz="3600">
          <a:solidFill>
            <a:schemeClr val="tx2"/>
          </a:solidFill>
          <a:latin typeface="Georgia" panose="02040502050405020303" pitchFamily="18" charset="0"/>
        </a:defRPr>
      </a:lvl6pPr>
      <a:lvl7pPr marL="914400" algn="l" rtl="0" eaLnBrk="1" fontAlgn="base" hangingPunct="1">
        <a:lnSpc>
          <a:spcPct val="90000"/>
        </a:lnSpc>
        <a:spcBef>
          <a:spcPct val="0"/>
        </a:spcBef>
        <a:spcAft>
          <a:spcPct val="0"/>
        </a:spcAft>
        <a:defRPr sz="3600">
          <a:solidFill>
            <a:schemeClr val="tx2"/>
          </a:solidFill>
          <a:latin typeface="Georgia" panose="02040502050405020303" pitchFamily="18" charset="0"/>
        </a:defRPr>
      </a:lvl7pPr>
      <a:lvl8pPr marL="1371600" algn="l" rtl="0" eaLnBrk="1" fontAlgn="base" hangingPunct="1">
        <a:lnSpc>
          <a:spcPct val="90000"/>
        </a:lnSpc>
        <a:spcBef>
          <a:spcPct val="0"/>
        </a:spcBef>
        <a:spcAft>
          <a:spcPct val="0"/>
        </a:spcAft>
        <a:defRPr sz="3600">
          <a:solidFill>
            <a:schemeClr val="tx2"/>
          </a:solidFill>
          <a:latin typeface="Georgia" panose="02040502050405020303" pitchFamily="18" charset="0"/>
        </a:defRPr>
      </a:lvl8pPr>
      <a:lvl9pPr marL="1828800" algn="l" rtl="0" eaLnBrk="1" fontAlgn="base" hangingPunct="1">
        <a:lnSpc>
          <a:spcPct val="90000"/>
        </a:lnSpc>
        <a:spcBef>
          <a:spcPct val="0"/>
        </a:spcBef>
        <a:spcAft>
          <a:spcPct val="0"/>
        </a:spcAft>
        <a:defRPr sz="3600">
          <a:solidFill>
            <a:schemeClr val="tx2"/>
          </a:solidFill>
          <a:latin typeface="Georgia" panose="02040502050405020303" pitchFamily="18"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000" kern="1200">
          <a:solidFill>
            <a:srgbClr val="4A4B4B"/>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1800" kern="1200">
          <a:solidFill>
            <a:srgbClr val="4A4B4B"/>
          </a:solidFill>
          <a:latin typeface="+mn-lt"/>
          <a:ea typeface="+mn-ea"/>
          <a:cs typeface="+mn-cs"/>
        </a:defRPr>
      </a:lvl2pPr>
      <a:lvl3pPr marL="1143000" marR="0" indent="-228600" algn="l" defTabSz="914400" rtl="0" eaLnBrk="1" fontAlgn="base" latinLnBrk="0" hangingPunct="1">
        <a:lnSpc>
          <a:spcPct val="90000"/>
        </a:lnSpc>
        <a:spcBef>
          <a:spcPts val="500"/>
        </a:spcBef>
        <a:spcAft>
          <a:spcPct val="0"/>
        </a:spcAft>
        <a:buClrTx/>
        <a:buSzTx/>
        <a:buFont typeface="Arial" panose="020B0604020202020204" pitchFamily="34" charset="0"/>
        <a:buChar char="•"/>
        <a:tabLst/>
        <a:defRPr sz="1600" kern="1200">
          <a:solidFill>
            <a:srgbClr val="4A4B4B"/>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1600" kern="1200">
          <a:solidFill>
            <a:srgbClr val="4A4B4B"/>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1600" kern="1200">
          <a:solidFill>
            <a:srgbClr val="4A4B4B"/>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0DA508-2653-4045-831B-C2B29265CE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7A396827-8720-4FDB-8DED-06BD9807E198}"/>
              </a:ext>
            </a:extLst>
          </p:cNvPr>
          <p:cNvSpPr>
            <a:spLocks noGrp="1"/>
          </p:cNvSpPr>
          <p:nvPr>
            <p:ph type="body" idx="1"/>
          </p:nvPr>
        </p:nvSpPr>
        <p:spPr>
          <a:xfrm>
            <a:off x="838200" y="1825625"/>
            <a:ext cx="10515600" cy="401039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25838135"/>
      </p:ext>
    </p:extLst>
  </p:cSld>
  <p:clrMap bg1="lt1" tx1="dk1" bg2="lt2" tx2="dk2" accent1="accent1" accent2="accent2" accent3="accent3" accent4="accent4" accent5="accent5" accent6="accent6" hlink="hlink" folHlink="folHlink"/>
  <p:sldLayoutIdLst>
    <p:sldLayoutId id="2147484346" r:id="rId1"/>
    <p:sldLayoutId id="2147484351" r:id="rId2"/>
    <p:sldLayoutId id="2147484352" r:id="rId3"/>
    <p:sldLayoutId id="2147484347" r:id="rId4"/>
    <p:sldLayoutId id="2147484348" r:id="rId5"/>
    <p:sldLayoutId id="2147484349" r:id="rId6"/>
    <p:sldLayoutId id="2147484353" r:id="rId7"/>
    <p:sldLayoutId id="2147484354" r:id="rId8"/>
  </p:sldLayoutIdLst>
  <p:hf hdr="0" ftr="0"/>
  <p:txStyles>
    <p:titleStyle>
      <a:lvl1pPr algn="l" defTabSz="914400" rtl="0" eaLnBrk="1" latinLnBrk="0" hangingPunct="1">
        <a:lnSpc>
          <a:spcPct val="90000"/>
        </a:lnSpc>
        <a:spcBef>
          <a:spcPct val="0"/>
        </a:spcBef>
        <a:buNone/>
        <a:defRPr sz="4400" kern="1200">
          <a:solidFill>
            <a:srgbClr val="016699"/>
          </a:solidFill>
          <a:latin typeface="Prompt" panose="00000500000000000000" pitchFamily="2" charset="-34"/>
          <a:ea typeface="+mj-ea"/>
          <a:cs typeface="Prompt" panose="00000500000000000000" pitchFamily="2" charset="-34"/>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A4B4B"/>
          </a:solidFill>
          <a:latin typeface="Prompt" panose="00000500000000000000" pitchFamily="2" charset="-34"/>
          <a:ea typeface="+mn-ea"/>
          <a:cs typeface="Prompt" panose="00000500000000000000" pitchFamily="2" charset="-34"/>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A4B4B"/>
          </a:solidFill>
          <a:latin typeface="Prompt" panose="00000500000000000000" pitchFamily="2" charset="-34"/>
          <a:ea typeface="+mn-ea"/>
          <a:cs typeface="Prompt" panose="00000500000000000000" pitchFamily="2" charset="-34"/>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A4B4B"/>
          </a:solidFill>
          <a:latin typeface="Prompt" panose="00000500000000000000" pitchFamily="2" charset="-34"/>
          <a:ea typeface="+mn-ea"/>
          <a:cs typeface="Prompt" panose="00000500000000000000" pitchFamily="2" charset="-34"/>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A4B4B"/>
          </a:solidFill>
          <a:latin typeface="Prompt" panose="00000500000000000000" pitchFamily="2" charset="-34"/>
          <a:ea typeface="+mn-ea"/>
          <a:cs typeface="Prompt" panose="00000500000000000000" pitchFamily="2" charset="-34"/>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A4B4B"/>
          </a:solidFill>
          <a:latin typeface="Prompt" panose="00000500000000000000" pitchFamily="2" charset="-34"/>
          <a:ea typeface="+mn-ea"/>
          <a:cs typeface="Prompt" panose="00000500000000000000" pitchFamily="2" charset="-34"/>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30AF18-56BE-4C6A-9A2A-4BDC1F57F6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96A7A7D-8BAD-41EA-AEBA-B57A6D5D5FC6}"/>
              </a:ext>
            </a:extLst>
          </p:cNvPr>
          <p:cNvSpPr>
            <a:spLocks noGrp="1"/>
          </p:cNvSpPr>
          <p:nvPr>
            <p:ph type="body" idx="1"/>
          </p:nvPr>
        </p:nvSpPr>
        <p:spPr>
          <a:xfrm>
            <a:off x="838200" y="1825625"/>
            <a:ext cx="10515600" cy="406418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71401155"/>
      </p:ext>
    </p:extLst>
  </p:cSld>
  <p:clrMap bg1="lt1" tx1="dk1" bg2="lt2" tx2="dk2" accent1="accent1" accent2="accent2" accent3="accent3" accent4="accent4" accent5="accent5" accent6="accent6" hlink="hlink" folHlink="folHlink"/>
  <p:sldLayoutIdLst>
    <p:sldLayoutId id="2147484337" r:id="rId1"/>
    <p:sldLayoutId id="2147484342" r:id="rId2"/>
    <p:sldLayoutId id="2147484343" r:id="rId3"/>
    <p:sldLayoutId id="2147484338" r:id="rId4"/>
    <p:sldLayoutId id="2147484339" r:id="rId5"/>
    <p:sldLayoutId id="2147484340" r:id="rId6"/>
    <p:sldLayoutId id="2147484344" r:id="rId7"/>
  </p:sldLayoutIdLst>
  <p:hf hdr="0" ftr="0"/>
  <p:txStyles>
    <p:titleStyle>
      <a:lvl1pPr algn="l" defTabSz="914400" rtl="0" eaLnBrk="1" latinLnBrk="0" hangingPunct="1">
        <a:lnSpc>
          <a:spcPct val="90000"/>
        </a:lnSpc>
        <a:spcBef>
          <a:spcPct val="0"/>
        </a:spcBef>
        <a:buNone/>
        <a:defRPr sz="4400" kern="1200">
          <a:solidFill>
            <a:srgbClr val="0E446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A4B4B"/>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A4B4B"/>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A4B4B"/>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A4B4B"/>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A4B4B"/>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30AF18-56BE-4C6A-9A2A-4BDC1F57F6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96A7A7D-8BAD-41EA-AEBA-B57A6D5D5FC6}"/>
              </a:ext>
            </a:extLst>
          </p:cNvPr>
          <p:cNvSpPr>
            <a:spLocks noGrp="1"/>
          </p:cNvSpPr>
          <p:nvPr>
            <p:ph type="body" idx="1"/>
          </p:nvPr>
        </p:nvSpPr>
        <p:spPr>
          <a:xfrm>
            <a:off x="838200" y="1825626"/>
            <a:ext cx="10515600" cy="349941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37281248"/>
      </p:ext>
    </p:extLst>
  </p:cSld>
  <p:clrMap bg1="lt1" tx1="dk1" bg2="lt2" tx2="dk2" accent1="accent1" accent2="accent2" accent3="accent3" accent4="accent4" accent5="accent5" accent6="accent6" hlink="hlink" folHlink="folHlink"/>
  <p:sldLayoutIdLst>
    <p:sldLayoutId id="2147484366" r:id="rId1"/>
    <p:sldLayoutId id="2147484367" r:id="rId2"/>
    <p:sldLayoutId id="2147484368" r:id="rId3"/>
    <p:sldLayoutId id="2147484369" r:id="rId4"/>
    <p:sldLayoutId id="2147484370" r:id="rId5"/>
    <p:sldLayoutId id="2147484371" r:id="rId6"/>
    <p:sldLayoutId id="2147484372" r:id="rId7"/>
  </p:sldLayoutIdLst>
  <p:hf hdr="0" ftr="0"/>
  <p:txStyles>
    <p:titleStyle>
      <a:lvl1pPr algn="l" defTabSz="914400" rtl="0" eaLnBrk="1" latinLnBrk="0" hangingPunct="1">
        <a:lnSpc>
          <a:spcPct val="90000"/>
        </a:lnSpc>
        <a:spcBef>
          <a:spcPct val="0"/>
        </a:spcBef>
        <a:buNone/>
        <a:defRPr sz="4400" kern="1200">
          <a:solidFill>
            <a:srgbClr val="0E446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A4B4B"/>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A4B4B"/>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A4B4B"/>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A4B4B"/>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A4B4B"/>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B2D2D1-F6F6-4039-A563-67AB252DAF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DAB7418-0452-4A58-923F-C647AC2E05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1CCBEF7-6A73-4870-8235-E1548D661A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August 2025</a:t>
            </a:r>
          </a:p>
        </p:txBody>
      </p:sp>
      <p:sp>
        <p:nvSpPr>
          <p:cNvPr id="6" name="Slide Number Placeholder 5">
            <a:extLst>
              <a:ext uri="{FF2B5EF4-FFF2-40B4-BE49-F238E27FC236}">
                <a16:creationId xmlns:a16="http://schemas.microsoft.com/office/drawing/2014/main" id="{ED9A2FB8-2657-4F22-BE97-1B8218101F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A074C-2A0E-42DF-8800-152853F030F0}" type="slidenum">
              <a:rPr lang="en-US" smtClean="0"/>
              <a:t>‹#›</a:t>
            </a:fld>
            <a:endParaRPr lang="en-US"/>
          </a:p>
        </p:txBody>
      </p:sp>
    </p:spTree>
    <p:extLst>
      <p:ext uri="{BB962C8B-B14F-4D97-AF65-F5344CB8AC3E}">
        <p14:creationId xmlns:p14="http://schemas.microsoft.com/office/powerpoint/2010/main" val="1688013563"/>
      </p:ext>
    </p:extLst>
  </p:cSld>
  <p:clrMap bg1="lt1" tx1="dk1" bg2="lt2" tx2="dk2" accent1="accent1" accent2="accent2" accent3="accent3" accent4="accent4" accent5="accent5" accent6="accent6" hlink="hlink" folHlink="folHlink"/>
  <p:sldLayoutIdLst>
    <p:sldLayoutId id="2147484356" r:id="rId1"/>
    <p:sldLayoutId id="2147484357" r:id="rId2"/>
    <p:sldLayoutId id="2147484358" r:id="rId3"/>
    <p:sldLayoutId id="2147484359" r:id="rId4"/>
    <p:sldLayoutId id="2147484360" r:id="rId5"/>
    <p:sldLayoutId id="2147484361" r:id="rId6"/>
    <p:sldLayoutId id="2147484362" r:id="rId7"/>
    <p:sldLayoutId id="2147484363" r:id="rId8"/>
    <p:sldLayoutId id="2147484364" r:id="rId9"/>
  </p:sldLayoutIdLst>
  <p:hf hdr="0" ftr="0"/>
  <p:txStyles>
    <p:titleStyle>
      <a:lvl1pPr algn="l" defTabSz="914400" rtl="0" eaLnBrk="1" latinLnBrk="0" hangingPunct="1">
        <a:lnSpc>
          <a:spcPct val="90000"/>
        </a:lnSpc>
        <a:spcBef>
          <a:spcPct val="0"/>
        </a:spcBef>
        <a:buNone/>
        <a:defRPr sz="4400" kern="1200">
          <a:solidFill>
            <a:srgbClr val="4A4B4B"/>
          </a:solidFill>
          <a:latin typeface="Prompt" panose="00000500000000000000" pitchFamily="2" charset="-34"/>
          <a:ea typeface="+mj-ea"/>
          <a:cs typeface="Prompt" panose="00000500000000000000" pitchFamily="2" charset="-34"/>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A4B4B"/>
          </a:solidFill>
          <a:latin typeface="Prompt" panose="00000500000000000000" pitchFamily="2" charset="-34"/>
          <a:ea typeface="+mn-ea"/>
          <a:cs typeface="Prompt" panose="00000500000000000000" pitchFamily="2" charset="-34"/>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A4B4B"/>
          </a:solidFill>
          <a:latin typeface="Prompt" panose="00000500000000000000" pitchFamily="2" charset="-34"/>
          <a:ea typeface="+mn-ea"/>
          <a:cs typeface="Prompt" panose="00000500000000000000" pitchFamily="2" charset="-34"/>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A4B4B"/>
          </a:solidFill>
          <a:latin typeface="Prompt" panose="00000500000000000000" pitchFamily="2" charset="-34"/>
          <a:ea typeface="+mn-ea"/>
          <a:cs typeface="Prompt" panose="00000500000000000000" pitchFamily="2" charset="-34"/>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A4B4B"/>
          </a:solidFill>
          <a:latin typeface="Prompt" panose="00000500000000000000" pitchFamily="2" charset="-34"/>
          <a:ea typeface="+mn-ea"/>
          <a:cs typeface="Prompt" panose="00000500000000000000" pitchFamily="2" charset="-34"/>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A4B4B"/>
          </a:solidFill>
          <a:latin typeface="Prompt" panose="00000500000000000000" pitchFamily="2" charset="-34"/>
          <a:ea typeface="+mn-ea"/>
          <a:cs typeface="Prompt" panose="00000500000000000000" pitchFamily="2" charset="-34"/>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mailto:birmingh@audits.ga.gov" TargetMode="External"/><Relationship Id="rId2" Type="http://schemas.openxmlformats.org/officeDocument/2006/relationships/hyperlink" Target="mailto:npo@audits.ga.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2BA6DE9-BB03-FCCF-1A99-50DA371F3122}"/>
              </a:ext>
            </a:extLst>
          </p:cNvPr>
          <p:cNvSpPr>
            <a:spLocks noGrp="1"/>
          </p:cNvSpPr>
          <p:nvPr>
            <p:ph type="title"/>
          </p:nvPr>
        </p:nvSpPr>
        <p:spPr>
          <a:xfrm>
            <a:off x="838200" y="1917290"/>
            <a:ext cx="10515600" cy="1487104"/>
          </a:xfrm>
        </p:spPr>
        <p:txBody>
          <a:bodyPr/>
          <a:lstStyle/>
          <a:p>
            <a:r>
              <a:rPr lang="en-US" dirty="0" err="1"/>
              <a:t>Npo</a:t>
            </a:r>
            <a:r>
              <a:rPr lang="en-US" dirty="0"/>
              <a:t> Contract Data Submission Guidelines</a:t>
            </a:r>
          </a:p>
        </p:txBody>
      </p:sp>
      <p:sp>
        <p:nvSpPr>
          <p:cNvPr id="7" name="Text Placeholder 6">
            <a:extLst>
              <a:ext uri="{FF2B5EF4-FFF2-40B4-BE49-F238E27FC236}">
                <a16:creationId xmlns:a16="http://schemas.microsoft.com/office/drawing/2014/main" id="{46C6CAC8-D81B-2BA5-2F05-0869C868CAB7}"/>
              </a:ext>
            </a:extLst>
          </p:cNvPr>
          <p:cNvSpPr>
            <a:spLocks noGrp="1"/>
          </p:cNvSpPr>
          <p:nvPr>
            <p:ph type="body" sz="quarter" idx="10"/>
          </p:nvPr>
        </p:nvSpPr>
        <p:spPr>
          <a:xfrm>
            <a:off x="838200" y="3614533"/>
            <a:ext cx="10515600" cy="1731908"/>
          </a:xfrm>
        </p:spPr>
        <p:txBody>
          <a:bodyPr/>
          <a:lstStyle/>
          <a:p>
            <a:r>
              <a:rPr lang="en-US" dirty="0"/>
              <a:t>Georgia Department of Audits and Accounts (DOAA) </a:t>
            </a:r>
          </a:p>
          <a:p>
            <a:r>
              <a:rPr lang="en-US" dirty="0"/>
              <a:t>Fiscal Year 2025</a:t>
            </a:r>
          </a:p>
        </p:txBody>
      </p:sp>
    </p:spTree>
    <p:extLst>
      <p:ext uri="{BB962C8B-B14F-4D97-AF65-F5344CB8AC3E}">
        <p14:creationId xmlns:p14="http://schemas.microsoft.com/office/powerpoint/2010/main" val="3663576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7BBDB-4CCD-8BCD-7ACE-8D44D0A8407F}"/>
              </a:ext>
            </a:extLst>
          </p:cNvPr>
          <p:cNvSpPr>
            <a:spLocks noGrp="1"/>
          </p:cNvSpPr>
          <p:nvPr>
            <p:ph type="title"/>
          </p:nvPr>
        </p:nvSpPr>
        <p:spPr/>
        <p:txBody>
          <a:bodyPr/>
          <a:lstStyle/>
          <a:p>
            <a:r>
              <a:rPr lang="en-US" dirty="0"/>
              <a:t>Agreements Reported (continued)</a:t>
            </a:r>
          </a:p>
        </p:txBody>
      </p:sp>
      <p:sp>
        <p:nvSpPr>
          <p:cNvPr id="3" name="Content Placeholder 2">
            <a:extLst>
              <a:ext uri="{FF2B5EF4-FFF2-40B4-BE49-F238E27FC236}">
                <a16:creationId xmlns:a16="http://schemas.microsoft.com/office/drawing/2014/main" id="{438AAF60-CFD5-5F2B-23A5-5A6CA124535A}"/>
              </a:ext>
            </a:extLst>
          </p:cNvPr>
          <p:cNvSpPr>
            <a:spLocks noGrp="1"/>
          </p:cNvSpPr>
          <p:nvPr>
            <p:ph idx="1"/>
          </p:nvPr>
        </p:nvSpPr>
        <p:spPr/>
        <p:txBody>
          <a:bodyPr/>
          <a:lstStyle/>
          <a:p>
            <a:r>
              <a:rPr lang="en-US" dirty="0"/>
              <a:t>Definitions continued:</a:t>
            </a:r>
          </a:p>
          <a:p>
            <a:pPr indent="-342900">
              <a:buFont typeface="Wingdings" panose="05000000000000000000" pitchFamily="2" charset="2"/>
              <a:buChar char="Ø"/>
            </a:pPr>
            <a:r>
              <a:rPr lang="en-US" dirty="0"/>
              <a:t>Nonprofit Organization </a:t>
            </a:r>
          </a:p>
          <a:p>
            <a:pPr marL="640080" indent="-342900">
              <a:buFont typeface="Wingdings" panose="05000000000000000000" pitchFamily="2" charset="2"/>
              <a:buChar char="§"/>
            </a:pPr>
            <a:r>
              <a:rPr lang="en-US" dirty="0"/>
              <a:t>Any corporation, trust, association, cooperative or other organization that is operated primarily for scientific, educational, service, charitable or similar purposes in the public interest</a:t>
            </a:r>
          </a:p>
          <a:p>
            <a:pPr marL="640080" indent="-342900">
              <a:buFont typeface="Wingdings" panose="05000000000000000000" pitchFamily="2" charset="2"/>
              <a:buChar char="§"/>
            </a:pPr>
            <a:r>
              <a:rPr lang="en-US" dirty="0"/>
              <a:t>Corporation not organized primarily for profit </a:t>
            </a:r>
          </a:p>
          <a:p>
            <a:pPr marL="640080" indent="-342900">
              <a:buFont typeface="Wingdings" panose="05000000000000000000" pitchFamily="2" charset="2"/>
              <a:buChar char="§"/>
            </a:pPr>
            <a:r>
              <a:rPr lang="en-US" dirty="0"/>
              <a:t>Uses its net proceeds to maintain, improve, or expand its operations</a:t>
            </a:r>
          </a:p>
          <a:p>
            <a:pPr marL="640080" indent="-342900">
              <a:buFont typeface="Wingdings" panose="05000000000000000000" pitchFamily="2" charset="2"/>
              <a:buChar char="§"/>
            </a:pPr>
            <a:r>
              <a:rPr lang="en-US" dirty="0"/>
              <a:t>Includes nonprofit institutions of higher education and hospitals </a:t>
            </a:r>
          </a:p>
          <a:p>
            <a:endParaRPr lang="en-US" dirty="0"/>
          </a:p>
        </p:txBody>
      </p:sp>
      <p:sp>
        <p:nvSpPr>
          <p:cNvPr id="4" name="Date Placeholder 3">
            <a:extLst>
              <a:ext uri="{FF2B5EF4-FFF2-40B4-BE49-F238E27FC236}">
                <a16:creationId xmlns:a16="http://schemas.microsoft.com/office/drawing/2014/main" id="{B5C7EB71-C2EF-CB04-5706-FE45BEDE480E}"/>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B5E2D69E-762A-1E0A-973C-FDFE809C4EB0}"/>
              </a:ext>
            </a:extLst>
          </p:cNvPr>
          <p:cNvSpPr>
            <a:spLocks noGrp="1"/>
          </p:cNvSpPr>
          <p:nvPr>
            <p:ph type="sldNum" sz="quarter" idx="4"/>
          </p:nvPr>
        </p:nvSpPr>
        <p:spPr/>
        <p:txBody>
          <a:bodyPr/>
          <a:lstStyle/>
          <a:p>
            <a:fld id="{22080379-4D4F-4D97-A8E2-C17287BCD3A1}" type="slidenum">
              <a:rPr lang="en-US" smtClean="0"/>
              <a:pPr/>
              <a:t>10</a:t>
            </a:fld>
            <a:endParaRPr lang="en-US" dirty="0"/>
          </a:p>
        </p:txBody>
      </p:sp>
    </p:spTree>
    <p:extLst>
      <p:ext uri="{BB962C8B-B14F-4D97-AF65-F5344CB8AC3E}">
        <p14:creationId xmlns:p14="http://schemas.microsoft.com/office/powerpoint/2010/main" val="3224790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F6E2B-C39E-5A2A-0A57-FE329EE46FA1}"/>
              </a:ext>
            </a:extLst>
          </p:cNvPr>
          <p:cNvSpPr>
            <a:spLocks noGrp="1"/>
          </p:cNvSpPr>
          <p:nvPr>
            <p:ph type="title"/>
          </p:nvPr>
        </p:nvSpPr>
        <p:spPr/>
        <p:txBody>
          <a:bodyPr/>
          <a:lstStyle/>
          <a:p>
            <a:r>
              <a:rPr lang="en-US" dirty="0"/>
              <a:t>Agreements Reported (continued)</a:t>
            </a:r>
          </a:p>
        </p:txBody>
      </p:sp>
      <p:sp>
        <p:nvSpPr>
          <p:cNvPr id="3" name="Content Placeholder 2">
            <a:extLst>
              <a:ext uri="{FF2B5EF4-FFF2-40B4-BE49-F238E27FC236}">
                <a16:creationId xmlns:a16="http://schemas.microsoft.com/office/drawing/2014/main" id="{59384177-43B9-A3F3-72AB-861238A2E570}"/>
              </a:ext>
            </a:extLst>
          </p:cNvPr>
          <p:cNvSpPr>
            <a:spLocks noGrp="1"/>
          </p:cNvSpPr>
          <p:nvPr>
            <p:ph idx="1"/>
          </p:nvPr>
        </p:nvSpPr>
        <p:spPr/>
        <p:txBody>
          <a:bodyPr/>
          <a:lstStyle/>
          <a:p>
            <a:r>
              <a:rPr lang="en-US" dirty="0"/>
              <a:t>Definitions continued:</a:t>
            </a:r>
          </a:p>
          <a:p>
            <a:pPr indent="-342900">
              <a:buFont typeface="Wingdings" panose="05000000000000000000" pitchFamily="2" charset="2"/>
              <a:buChar char="Ø"/>
            </a:pPr>
            <a:r>
              <a:rPr lang="en-US" dirty="0"/>
              <a:t>Nonprofit Organization continued</a:t>
            </a:r>
          </a:p>
          <a:p>
            <a:pPr marL="640080" indent="-342900">
              <a:buFont typeface="Wingdings" panose="05000000000000000000" pitchFamily="2" charset="2"/>
              <a:buChar char="§"/>
            </a:pPr>
            <a:r>
              <a:rPr lang="en-US" dirty="0"/>
              <a:t>Granted tax-exempt status by the Internal Revenue Service (IRS) because it furthers a social cause and provides a public benefit</a:t>
            </a:r>
          </a:p>
          <a:p>
            <a:pPr marL="640080" indent="-342900">
              <a:buFont typeface="Wingdings" panose="05000000000000000000" pitchFamily="2" charset="2"/>
              <a:buChar char="§"/>
            </a:pPr>
            <a:r>
              <a:rPr lang="en-US" dirty="0"/>
              <a:t>Sometimes called 501(c)(3) organizations based on the section of the tax code that permits them to operate</a:t>
            </a:r>
          </a:p>
          <a:p>
            <a:pPr marL="640080" indent="-342900">
              <a:buFont typeface="Wingdings" panose="05000000000000000000" pitchFamily="2" charset="2"/>
              <a:buChar char="§"/>
            </a:pPr>
            <a:r>
              <a:rPr lang="en-US" dirty="0"/>
              <a:t>NPOs may be researched on websites such as Melissa Lookups (federal resources) and the Georgia Secretary of State (corporations – business search)</a:t>
            </a:r>
          </a:p>
          <a:p>
            <a:pPr indent="-342900">
              <a:buFont typeface="Wingdings" panose="05000000000000000000" pitchFamily="2" charset="2"/>
              <a:buChar char="Ø"/>
            </a:pPr>
            <a:endParaRPr lang="en-US" dirty="0"/>
          </a:p>
          <a:p>
            <a:endParaRPr lang="en-US" dirty="0"/>
          </a:p>
        </p:txBody>
      </p:sp>
      <p:sp>
        <p:nvSpPr>
          <p:cNvPr id="4" name="Date Placeholder 3">
            <a:extLst>
              <a:ext uri="{FF2B5EF4-FFF2-40B4-BE49-F238E27FC236}">
                <a16:creationId xmlns:a16="http://schemas.microsoft.com/office/drawing/2014/main" id="{66289ED3-6B7F-29DD-D3CC-6461D19A82C6}"/>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D0345729-B413-0E5E-E51B-D3AE06C3521E}"/>
              </a:ext>
            </a:extLst>
          </p:cNvPr>
          <p:cNvSpPr>
            <a:spLocks noGrp="1"/>
          </p:cNvSpPr>
          <p:nvPr>
            <p:ph type="sldNum" sz="quarter" idx="4"/>
          </p:nvPr>
        </p:nvSpPr>
        <p:spPr/>
        <p:txBody>
          <a:bodyPr/>
          <a:lstStyle/>
          <a:p>
            <a:fld id="{22080379-4D4F-4D97-A8E2-C17287BCD3A1}" type="slidenum">
              <a:rPr lang="en-US" smtClean="0"/>
              <a:pPr/>
              <a:t>11</a:t>
            </a:fld>
            <a:endParaRPr lang="en-US" dirty="0"/>
          </a:p>
        </p:txBody>
      </p:sp>
    </p:spTree>
    <p:extLst>
      <p:ext uri="{BB962C8B-B14F-4D97-AF65-F5344CB8AC3E}">
        <p14:creationId xmlns:p14="http://schemas.microsoft.com/office/powerpoint/2010/main" val="1543603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45D94-1F6C-A65E-8009-02E19429AC76}"/>
              </a:ext>
            </a:extLst>
          </p:cNvPr>
          <p:cNvSpPr>
            <a:spLocks noGrp="1"/>
          </p:cNvSpPr>
          <p:nvPr>
            <p:ph type="title"/>
          </p:nvPr>
        </p:nvSpPr>
        <p:spPr/>
        <p:txBody>
          <a:bodyPr/>
          <a:lstStyle/>
          <a:p>
            <a:r>
              <a:rPr lang="en-US" dirty="0"/>
              <a:t>Agreements Reported (continued)</a:t>
            </a:r>
          </a:p>
        </p:txBody>
      </p:sp>
      <p:sp>
        <p:nvSpPr>
          <p:cNvPr id="3" name="Content Placeholder 2">
            <a:extLst>
              <a:ext uri="{FF2B5EF4-FFF2-40B4-BE49-F238E27FC236}">
                <a16:creationId xmlns:a16="http://schemas.microsoft.com/office/drawing/2014/main" id="{78C7281C-EEE3-2DDE-8F1F-23CFC465C6BD}"/>
              </a:ext>
            </a:extLst>
          </p:cNvPr>
          <p:cNvSpPr>
            <a:spLocks noGrp="1"/>
          </p:cNvSpPr>
          <p:nvPr>
            <p:ph idx="1"/>
          </p:nvPr>
        </p:nvSpPr>
        <p:spPr/>
        <p:txBody>
          <a:bodyPr/>
          <a:lstStyle/>
          <a:p>
            <a:r>
              <a:rPr lang="en-US" dirty="0"/>
              <a:t>Definitions continued:</a:t>
            </a:r>
          </a:p>
          <a:p>
            <a:pPr marL="342900" indent="-342900">
              <a:buFont typeface="Wingdings" panose="05000000000000000000" pitchFamily="2" charset="2"/>
              <a:buChar char="Ø"/>
            </a:pPr>
            <a:r>
              <a:rPr lang="en-US" dirty="0"/>
              <a:t>State funds:</a:t>
            </a:r>
          </a:p>
          <a:p>
            <a:pPr marL="640080" indent="-342900">
              <a:buFont typeface="Wingdings" panose="05000000000000000000" pitchFamily="2" charset="2"/>
              <a:buChar char="§"/>
            </a:pPr>
            <a:r>
              <a:rPr lang="en-US" dirty="0"/>
              <a:t>Portion of contracts funded by state appropriations or other revenue sources retained by the contracting state organization </a:t>
            </a:r>
          </a:p>
          <a:p>
            <a:pPr marL="640080" indent="-342900">
              <a:buFont typeface="Wingdings" panose="05000000000000000000" pitchFamily="2" charset="2"/>
              <a:buChar char="§"/>
            </a:pPr>
            <a:r>
              <a:rPr lang="en-US" dirty="0"/>
              <a:t>Does not include federal pass-through assistance</a:t>
            </a:r>
          </a:p>
          <a:p>
            <a:pPr marL="640080" indent="-342900">
              <a:buFont typeface="Wingdings" panose="05000000000000000000" pitchFamily="2" charset="2"/>
              <a:buChar char="§"/>
            </a:pPr>
            <a:r>
              <a:rPr lang="en-US" dirty="0"/>
              <a:t>Represent the basis for determination of appropriate audit requirements</a:t>
            </a:r>
          </a:p>
          <a:p>
            <a:pPr marL="347472" indent="-342900">
              <a:buFont typeface="Wingdings" panose="05000000000000000000" pitchFamily="2" charset="2"/>
              <a:buChar char="Ø"/>
            </a:pPr>
            <a:r>
              <a:rPr lang="en-US" dirty="0"/>
              <a:t>State awards expended </a:t>
            </a:r>
          </a:p>
          <a:p>
            <a:pPr marL="640080" indent="-342900">
              <a:buFont typeface="Wingdings" panose="05000000000000000000" pitchFamily="2" charset="2"/>
              <a:buChar char="§"/>
            </a:pPr>
            <a:r>
              <a:rPr lang="en-US" dirty="0"/>
              <a:t>Disbursement or obligation of state awards by a nonprofit organization</a:t>
            </a:r>
          </a:p>
        </p:txBody>
      </p:sp>
      <p:sp>
        <p:nvSpPr>
          <p:cNvPr id="4" name="Date Placeholder 3">
            <a:extLst>
              <a:ext uri="{FF2B5EF4-FFF2-40B4-BE49-F238E27FC236}">
                <a16:creationId xmlns:a16="http://schemas.microsoft.com/office/drawing/2014/main" id="{2B995525-ACED-5C1D-0A0C-69491050F38F}"/>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E1597145-9678-ADE2-30C4-D09A1BF5752A}"/>
              </a:ext>
            </a:extLst>
          </p:cNvPr>
          <p:cNvSpPr>
            <a:spLocks noGrp="1"/>
          </p:cNvSpPr>
          <p:nvPr>
            <p:ph type="sldNum" sz="quarter" idx="4"/>
          </p:nvPr>
        </p:nvSpPr>
        <p:spPr/>
        <p:txBody>
          <a:bodyPr/>
          <a:lstStyle/>
          <a:p>
            <a:fld id="{22080379-4D4F-4D97-A8E2-C17287BCD3A1}" type="slidenum">
              <a:rPr lang="en-US" smtClean="0"/>
              <a:pPr/>
              <a:t>12</a:t>
            </a:fld>
            <a:endParaRPr lang="en-US" dirty="0"/>
          </a:p>
        </p:txBody>
      </p:sp>
    </p:spTree>
    <p:extLst>
      <p:ext uri="{BB962C8B-B14F-4D97-AF65-F5344CB8AC3E}">
        <p14:creationId xmlns:p14="http://schemas.microsoft.com/office/powerpoint/2010/main" val="1861102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128D4-5C25-EE17-551F-732515604CD1}"/>
              </a:ext>
            </a:extLst>
          </p:cNvPr>
          <p:cNvSpPr>
            <a:spLocks noGrp="1"/>
          </p:cNvSpPr>
          <p:nvPr>
            <p:ph type="title"/>
          </p:nvPr>
        </p:nvSpPr>
        <p:spPr/>
        <p:txBody>
          <a:bodyPr/>
          <a:lstStyle/>
          <a:p>
            <a:r>
              <a:rPr lang="en-US" dirty="0"/>
              <a:t>Agreements Reported (continued)</a:t>
            </a:r>
          </a:p>
        </p:txBody>
      </p:sp>
      <p:sp>
        <p:nvSpPr>
          <p:cNvPr id="3" name="Content Placeholder 2">
            <a:extLst>
              <a:ext uri="{FF2B5EF4-FFF2-40B4-BE49-F238E27FC236}">
                <a16:creationId xmlns:a16="http://schemas.microsoft.com/office/drawing/2014/main" id="{D067D77B-DE19-7936-C12F-810A2E73CEDC}"/>
              </a:ext>
            </a:extLst>
          </p:cNvPr>
          <p:cNvSpPr>
            <a:spLocks noGrp="1"/>
          </p:cNvSpPr>
          <p:nvPr>
            <p:ph idx="1"/>
          </p:nvPr>
        </p:nvSpPr>
        <p:spPr>
          <a:xfrm>
            <a:off x="1069848" y="1825625"/>
            <a:ext cx="10515600" cy="3651444"/>
          </a:xfrm>
        </p:spPr>
        <p:txBody>
          <a:bodyPr/>
          <a:lstStyle/>
          <a:p>
            <a:r>
              <a:rPr lang="en-US" dirty="0"/>
              <a:t>Definitions continued:</a:t>
            </a:r>
          </a:p>
          <a:p>
            <a:pPr marL="342900" indent="-342900">
              <a:buFont typeface="Wingdings" panose="05000000000000000000" pitchFamily="2" charset="2"/>
              <a:buChar char="Ø"/>
            </a:pPr>
            <a:r>
              <a:rPr lang="en-US" dirty="0"/>
              <a:t>Schedule of state awards expended</a:t>
            </a:r>
          </a:p>
          <a:p>
            <a:pPr marL="640080" indent="-342900">
              <a:buFont typeface="Wingdings" panose="05000000000000000000" pitchFamily="2" charset="2"/>
              <a:buChar char="§"/>
            </a:pPr>
            <a:r>
              <a:rPr lang="en-US" dirty="0"/>
              <a:t>Schedule arranged by state program name and contract number </a:t>
            </a:r>
          </a:p>
          <a:p>
            <a:pPr marL="640080" indent="-342900">
              <a:buFont typeface="Wingdings" panose="05000000000000000000" pitchFamily="2" charset="2"/>
              <a:buChar char="§"/>
            </a:pPr>
            <a:r>
              <a:rPr lang="en-US" dirty="0"/>
              <a:t>Reflecting revenues, expenditures, or expenses</a:t>
            </a:r>
          </a:p>
          <a:p>
            <a:pPr marL="640080" indent="-342900">
              <a:buFont typeface="Wingdings" panose="05000000000000000000" pitchFamily="2" charset="2"/>
              <a:buChar char="§"/>
            </a:pPr>
            <a:r>
              <a:rPr lang="en-US" dirty="0"/>
              <a:t>Amounts owed to or due from each state organization </a:t>
            </a:r>
          </a:p>
          <a:p>
            <a:pPr marL="640080" indent="-342900">
              <a:buFont typeface="Wingdings" panose="05000000000000000000" pitchFamily="2" charset="2"/>
              <a:buChar char="§"/>
            </a:pPr>
            <a:r>
              <a:rPr lang="en-US" dirty="0"/>
              <a:t>Amounts listed for each program should include state or federal funds or both which pass through state organizations to the nonprofit contractor</a:t>
            </a:r>
          </a:p>
          <a:p>
            <a:pPr marL="347472" indent="-342900">
              <a:buFont typeface="Wingdings" panose="05000000000000000000" pitchFamily="2" charset="2"/>
              <a:buChar char="Ø"/>
            </a:pPr>
            <a:r>
              <a:rPr lang="en-US" dirty="0"/>
              <a:t>State awards</a:t>
            </a:r>
          </a:p>
          <a:p>
            <a:pPr marL="640080" indent="-342900">
              <a:buFont typeface="Wingdings" panose="05000000000000000000" pitchFamily="2" charset="2"/>
              <a:buChar char="§"/>
            </a:pPr>
            <a:r>
              <a:rPr lang="en-US" dirty="0"/>
              <a:t>State or federal funds or both received from state organizations through contractual agreement</a:t>
            </a:r>
          </a:p>
        </p:txBody>
      </p:sp>
      <p:sp>
        <p:nvSpPr>
          <p:cNvPr id="4" name="Date Placeholder 3">
            <a:extLst>
              <a:ext uri="{FF2B5EF4-FFF2-40B4-BE49-F238E27FC236}">
                <a16:creationId xmlns:a16="http://schemas.microsoft.com/office/drawing/2014/main" id="{706B0479-A0D9-9E96-0709-54F38B011AF1}"/>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588B4C43-54E6-CFF4-C379-24749C5BE6AF}"/>
              </a:ext>
            </a:extLst>
          </p:cNvPr>
          <p:cNvSpPr>
            <a:spLocks noGrp="1"/>
          </p:cNvSpPr>
          <p:nvPr>
            <p:ph type="sldNum" sz="quarter" idx="4"/>
          </p:nvPr>
        </p:nvSpPr>
        <p:spPr/>
        <p:txBody>
          <a:bodyPr/>
          <a:lstStyle/>
          <a:p>
            <a:fld id="{22080379-4D4F-4D97-A8E2-C17287BCD3A1}" type="slidenum">
              <a:rPr lang="en-US" smtClean="0"/>
              <a:pPr/>
              <a:t>13</a:t>
            </a:fld>
            <a:endParaRPr lang="en-US" dirty="0"/>
          </a:p>
        </p:txBody>
      </p:sp>
    </p:spTree>
    <p:extLst>
      <p:ext uri="{BB962C8B-B14F-4D97-AF65-F5344CB8AC3E}">
        <p14:creationId xmlns:p14="http://schemas.microsoft.com/office/powerpoint/2010/main" val="2459735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10750-B961-B771-D190-C71C55F6813F}"/>
              </a:ext>
            </a:extLst>
          </p:cNvPr>
          <p:cNvSpPr>
            <a:spLocks noGrp="1"/>
          </p:cNvSpPr>
          <p:nvPr>
            <p:ph type="title"/>
          </p:nvPr>
        </p:nvSpPr>
        <p:spPr/>
        <p:txBody>
          <a:bodyPr/>
          <a:lstStyle/>
          <a:p>
            <a:r>
              <a:rPr lang="en-US" dirty="0"/>
              <a:t>Agreements Reported (continued)</a:t>
            </a:r>
          </a:p>
        </p:txBody>
      </p:sp>
      <p:sp>
        <p:nvSpPr>
          <p:cNvPr id="3" name="Content Placeholder 2">
            <a:extLst>
              <a:ext uri="{FF2B5EF4-FFF2-40B4-BE49-F238E27FC236}">
                <a16:creationId xmlns:a16="http://schemas.microsoft.com/office/drawing/2014/main" id="{744BFA53-7413-56F1-83E7-5F764D03CBF5}"/>
              </a:ext>
            </a:extLst>
          </p:cNvPr>
          <p:cNvSpPr>
            <a:spLocks noGrp="1"/>
          </p:cNvSpPr>
          <p:nvPr>
            <p:ph idx="1"/>
          </p:nvPr>
        </p:nvSpPr>
        <p:spPr/>
        <p:txBody>
          <a:bodyPr/>
          <a:lstStyle/>
          <a:p>
            <a:r>
              <a:rPr lang="en-US" dirty="0"/>
              <a:t>Types of Contracts Reported:</a:t>
            </a:r>
          </a:p>
          <a:p>
            <a:pPr marL="342900" indent="-342900">
              <a:buFont typeface="Wingdings" panose="05000000000000000000" pitchFamily="2" charset="2"/>
              <a:buChar char="Ø"/>
            </a:pPr>
            <a:r>
              <a:rPr lang="en-US" dirty="0"/>
              <a:t>Contracts with entities normally engaging in nonprofit activities</a:t>
            </a:r>
          </a:p>
          <a:p>
            <a:pPr marL="342900" indent="-342900">
              <a:buFont typeface="Wingdings" panose="05000000000000000000" pitchFamily="2" charset="2"/>
              <a:buChar char="Ø"/>
            </a:pPr>
            <a:r>
              <a:rPr lang="en-US" dirty="0"/>
              <a:t>Organizations generally designed for the attainment of spiritual or cultural benefits or benefits of a philanthropic nature (furthers a social cause or provides a public benefit)</a:t>
            </a:r>
          </a:p>
          <a:p>
            <a:pPr marL="342900" indent="-342900">
              <a:buFont typeface="Wingdings" panose="05000000000000000000" pitchFamily="2" charset="2"/>
              <a:buChar char="Ø"/>
            </a:pPr>
            <a:r>
              <a:rPr lang="en-US" dirty="0"/>
              <a:t>Nonprofit contractors receiving public funds of any kind under the contract</a:t>
            </a:r>
          </a:p>
          <a:p>
            <a:pPr marL="342900" indent="-342900">
              <a:buFont typeface="Wingdings" panose="05000000000000000000" pitchFamily="2" charset="2"/>
              <a:buChar char="Ø"/>
            </a:pPr>
            <a:r>
              <a:rPr lang="en-US" dirty="0"/>
              <a:t>Not applicable to units of the University System of Georgia or the university system of another state (public institutions)</a:t>
            </a:r>
          </a:p>
          <a:p>
            <a:pPr marL="342900" indent="-342900">
              <a:buFont typeface="Wingdings" panose="05000000000000000000" pitchFamily="2" charset="2"/>
              <a:buChar char="Ø"/>
            </a:pPr>
            <a:r>
              <a:rPr lang="en-US" dirty="0"/>
              <a:t>Applicable to contracts with private colleges and universities</a:t>
            </a:r>
          </a:p>
        </p:txBody>
      </p:sp>
      <p:sp>
        <p:nvSpPr>
          <p:cNvPr id="4" name="Date Placeholder 3">
            <a:extLst>
              <a:ext uri="{FF2B5EF4-FFF2-40B4-BE49-F238E27FC236}">
                <a16:creationId xmlns:a16="http://schemas.microsoft.com/office/drawing/2014/main" id="{E771C500-9ECA-800E-97DF-4C913F3D5569}"/>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970533F5-2DE4-6AE0-3069-3119872DA694}"/>
              </a:ext>
            </a:extLst>
          </p:cNvPr>
          <p:cNvSpPr>
            <a:spLocks noGrp="1"/>
          </p:cNvSpPr>
          <p:nvPr>
            <p:ph type="sldNum" sz="quarter" idx="4"/>
          </p:nvPr>
        </p:nvSpPr>
        <p:spPr/>
        <p:txBody>
          <a:bodyPr/>
          <a:lstStyle/>
          <a:p>
            <a:fld id="{22080379-4D4F-4D97-A8E2-C17287BCD3A1}" type="slidenum">
              <a:rPr lang="en-US" smtClean="0"/>
              <a:pPr/>
              <a:t>14</a:t>
            </a:fld>
            <a:endParaRPr lang="en-US" dirty="0"/>
          </a:p>
        </p:txBody>
      </p:sp>
    </p:spTree>
    <p:extLst>
      <p:ext uri="{BB962C8B-B14F-4D97-AF65-F5344CB8AC3E}">
        <p14:creationId xmlns:p14="http://schemas.microsoft.com/office/powerpoint/2010/main" val="158778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84B78-2224-4863-0547-8328824DE915}"/>
              </a:ext>
            </a:extLst>
          </p:cNvPr>
          <p:cNvSpPr>
            <a:spLocks noGrp="1"/>
          </p:cNvSpPr>
          <p:nvPr>
            <p:ph type="title"/>
          </p:nvPr>
        </p:nvSpPr>
        <p:spPr/>
        <p:txBody>
          <a:bodyPr/>
          <a:lstStyle/>
          <a:p>
            <a:r>
              <a:rPr lang="en-US" dirty="0"/>
              <a:t>Agreements Reported (continued)</a:t>
            </a:r>
          </a:p>
        </p:txBody>
      </p:sp>
      <p:sp>
        <p:nvSpPr>
          <p:cNvPr id="3" name="Content Placeholder 2">
            <a:extLst>
              <a:ext uri="{FF2B5EF4-FFF2-40B4-BE49-F238E27FC236}">
                <a16:creationId xmlns:a16="http://schemas.microsoft.com/office/drawing/2014/main" id="{B7178EBD-EECB-1E6C-97CF-6A86E6A5B9CE}"/>
              </a:ext>
            </a:extLst>
          </p:cNvPr>
          <p:cNvSpPr>
            <a:spLocks noGrp="1"/>
          </p:cNvSpPr>
          <p:nvPr>
            <p:ph idx="1"/>
          </p:nvPr>
        </p:nvSpPr>
        <p:spPr/>
        <p:txBody>
          <a:bodyPr/>
          <a:lstStyle/>
          <a:p>
            <a:r>
              <a:rPr lang="en-US" dirty="0"/>
              <a:t>Exemptions listed in O.C.G.A. </a:t>
            </a:r>
            <a:r>
              <a:rPr lang="en-US" dirty="0">
                <a:latin typeface="Prompt" panose="00000500000000000000" pitchFamily="2" charset="-34"/>
                <a:cs typeface="Prompt" panose="00000500000000000000" pitchFamily="2" charset="-34"/>
              </a:rPr>
              <a:t>§50-20-8:</a:t>
            </a:r>
          </a:p>
          <a:p>
            <a:pPr marL="342900" indent="-342900">
              <a:buFont typeface="Wingdings" panose="05000000000000000000" pitchFamily="2" charset="2"/>
              <a:buChar char="Ø"/>
            </a:pPr>
            <a:r>
              <a:rPr lang="en-US" dirty="0">
                <a:latin typeface="Prompt" panose="00000500000000000000" pitchFamily="2" charset="-34"/>
                <a:cs typeface="Prompt" panose="00000500000000000000" pitchFamily="2" charset="-34"/>
              </a:rPr>
              <a:t>Procurement contracts used to buy goods or services from vendors</a:t>
            </a:r>
          </a:p>
          <a:p>
            <a:pPr marL="342900" indent="-342900">
              <a:buFont typeface="Wingdings" panose="05000000000000000000" pitchFamily="2" charset="2"/>
              <a:buChar char="Ø"/>
            </a:pPr>
            <a:r>
              <a:rPr lang="en-US" dirty="0">
                <a:latin typeface="Prompt" panose="00000500000000000000" pitchFamily="2" charset="-34"/>
                <a:cs typeface="Prompt" panose="00000500000000000000" pitchFamily="2" charset="-34"/>
              </a:rPr>
              <a:t>Individual employment contracts</a:t>
            </a:r>
          </a:p>
          <a:p>
            <a:pPr marL="342900" indent="-342900">
              <a:buFont typeface="Wingdings" panose="05000000000000000000" pitchFamily="2" charset="2"/>
              <a:buChar char="Ø"/>
            </a:pPr>
            <a:r>
              <a:rPr lang="en-US" dirty="0">
                <a:latin typeface="Prompt" panose="00000500000000000000" pitchFamily="2" charset="-34"/>
                <a:cs typeface="Prompt" panose="00000500000000000000" pitchFamily="2" charset="-34"/>
              </a:rPr>
              <a:t>Benefits payments or other related payments made on behalf of individuals for health care or other services</a:t>
            </a:r>
          </a:p>
        </p:txBody>
      </p:sp>
      <p:sp>
        <p:nvSpPr>
          <p:cNvPr id="4" name="Date Placeholder 3">
            <a:extLst>
              <a:ext uri="{FF2B5EF4-FFF2-40B4-BE49-F238E27FC236}">
                <a16:creationId xmlns:a16="http://schemas.microsoft.com/office/drawing/2014/main" id="{F2111147-3E6C-514A-F3C0-CA0830A44BFA}"/>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00792EF7-CCB7-FD71-755A-6708D588673D}"/>
              </a:ext>
            </a:extLst>
          </p:cNvPr>
          <p:cNvSpPr>
            <a:spLocks noGrp="1"/>
          </p:cNvSpPr>
          <p:nvPr>
            <p:ph type="sldNum" sz="quarter" idx="4"/>
          </p:nvPr>
        </p:nvSpPr>
        <p:spPr/>
        <p:txBody>
          <a:bodyPr/>
          <a:lstStyle/>
          <a:p>
            <a:fld id="{22080379-4D4F-4D97-A8E2-C17287BCD3A1}" type="slidenum">
              <a:rPr lang="en-US" smtClean="0"/>
              <a:pPr/>
              <a:t>15</a:t>
            </a:fld>
            <a:endParaRPr lang="en-US" dirty="0"/>
          </a:p>
        </p:txBody>
      </p:sp>
    </p:spTree>
    <p:extLst>
      <p:ext uri="{BB962C8B-B14F-4D97-AF65-F5344CB8AC3E}">
        <p14:creationId xmlns:p14="http://schemas.microsoft.com/office/powerpoint/2010/main" val="1846783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37493-71E3-A82D-DF99-4A3919CF10F6}"/>
              </a:ext>
            </a:extLst>
          </p:cNvPr>
          <p:cNvSpPr>
            <a:spLocks noGrp="1"/>
          </p:cNvSpPr>
          <p:nvPr>
            <p:ph type="title"/>
          </p:nvPr>
        </p:nvSpPr>
        <p:spPr/>
        <p:txBody>
          <a:bodyPr/>
          <a:lstStyle/>
          <a:p>
            <a:r>
              <a:rPr lang="en-US" dirty="0"/>
              <a:t>Agreements Reported (continued)</a:t>
            </a:r>
          </a:p>
        </p:txBody>
      </p:sp>
      <p:sp>
        <p:nvSpPr>
          <p:cNvPr id="3" name="Content Placeholder 2">
            <a:extLst>
              <a:ext uri="{FF2B5EF4-FFF2-40B4-BE49-F238E27FC236}">
                <a16:creationId xmlns:a16="http://schemas.microsoft.com/office/drawing/2014/main" id="{5ECCBE7C-BE85-033D-F84B-41305CD5808A}"/>
              </a:ext>
            </a:extLst>
          </p:cNvPr>
          <p:cNvSpPr>
            <a:spLocks noGrp="1"/>
          </p:cNvSpPr>
          <p:nvPr>
            <p:ph idx="1"/>
          </p:nvPr>
        </p:nvSpPr>
        <p:spPr>
          <a:xfrm>
            <a:off x="1069848" y="1825624"/>
            <a:ext cx="10515600" cy="3996677"/>
          </a:xfrm>
        </p:spPr>
        <p:txBody>
          <a:bodyPr/>
          <a:lstStyle/>
          <a:p>
            <a:r>
              <a:rPr lang="en-US" dirty="0"/>
              <a:t>Exemptions listed in O.C.G.A. </a:t>
            </a:r>
            <a:r>
              <a:rPr lang="en-US" dirty="0">
                <a:latin typeface="Prompt" panose="00000500000000000000" pitchFamily="2" charset="-34"/>
                <a:cs typeface="Prompt" panose="00000500000000000000" pitchFamily="2" charset="-34"/>
              </a:rPr>
              <a:t>§50-20-8:</a:t>
            </a:r>
          </a:p>
          <a:p>
            <a:pPr marL="342900" indent="-342900">
              <a:buFont typeface="Wingdings" panose="05000000000000000000" pitchFamily="2" charset="2"/>
              <a:buChar char="Ø"/>
            </a:pPr>
            <a:r>
              <a:rPr lang="en-US" dirty="0">
                <a:latin typeface="Prompt" panose="00000500000000000000" pitchFamily="2" charset="-34"/>
                <a:cs typeface="Prompt" panose="00000500000000000000" pitchFamily="2" charset="-34"/>
              </a:rPr>
              <a:t>NPOs affiliated with the University System of Georgia organized or operated primarily for the purpose of serving, soliciting, receiving, and investing gifts and donations in the name of the board of regents or individual units of the University System of Georgia</a:t>
            </a:r>
          </a:p>
          <a:p>
            <a:pPr marL="342900" indent="-342900">
              <a:buFont typeface="Wingdings" panose="05000000000000000000" pitchFamily="2" charset="2"/>
              <a:buChar char="Ø"/>
            </a:pPr>
            <a:r>
              <a:rPr lang="en-US" dirty="0">
                <a:latin typeface="Prompt" panose="00000500000000000000" pitchFamily="2" charset="-34"/>
                <a:cs typeface="Prompt" panose="00000500000000000000" pitchFamily="2" charset="-34"/>
              </a:rPr>
              <a:t>NPOs affiliated with State Board of the Technical College System of Georgia or with postsecondary technical schools under the control of the Technical College System of Georgia which organizations are operated primarily for the purpose of serving, soliciting, receiving, and investing gifts and donations for the board and schools</a:t>
            </a:r>
          </a:p>
          <a:p>
            <a:pPr marL="342900" indent="-342900">
              <a:buFont typeface="Wingdings" panose="05000000000000000000" pitchFamily="2" charset="2"/>
              <a:buChar char="Ø"/>
            </a:pPr>
            <a:r>
              <a:rPr lang="en-US" dirty="0">
                <a:latin typeface="Prompt" panose="00000500000000000000" pitchFamily="2" charset="-34"/>
                <a:cs typeface="Prompt" panose="00000500000000000000" pitchFamily="2" charset="-34"/>
              </a:rPr>
              <a:t>NPOs which expend less than $25,000 in state awards</a:t>
            </a:r>
          </a:p>
          <a:p>
            <a:pPr marL="342900" indent="-342900">
              <a:buFont typeface="Wingdings" panose="05000000000000000000" pitchFamily="2" charset="2"/>
              <a:buChar char="Ø"/>
            </a:pPr>
            <a:endParaRPr lang="en-US" dirty="0">
              <a:latin typeface="Prompt" panose="00000500000000000000" pitchFamily="2" charset="-34"/>
              <a:cs typeface="Prompt" panose="00000500000000000000" pitchFamily="2" charset="-34"/>
            </a:endParaRPr>
          </a:p>
          <a:p>
            <a:pPr marL="342900" indent="-342900">
              <a:buFont typeface="Wingdings" panose="05000000000000000000" pitchFamily="2" charset="2"/>
              <a:buChar char="Ø"/>
            </a:pPr>
            <a:endParaRPr lang="en-US" dirty="0">
              <a:latin typeface="Prompt" panose="00000500000000000000" pitchFamily="2" charset="-34"/>
              <a:cs typeface="Prompt" panose="00000500000000000000" pitchFamily="2" charset="-34"/>
            </a:endParaRPr>
          </a:p>
          <a:p>
            <a:pPr marL="342900" indent="-342900">
              <a:buFont typeface="Wingdings" panose="05000000000000000000" pitchFamily="2" charset="2"/>
              <a:buChar char="Ø"/>
            </a:pPr>
            <a:endParaRPr lang="en-US" dirty="0"/>
          </a:p>
          <a:p>
            <a:endParaRPr lang="en-US" dirty="0"/>
          </a:p>
        </p:txBody>
      </p:sp>
      <p:sp>
        <p:nvSpPr>
          <p:cNvPr id="4" name="Date Placeholder 3">
            <a:extLst>
              <a:ext uri="{FF2B5EF4-FFF2-40B4-BE49-F238E27FC236}">
                <a16:creationId xmlns:a16="http://schemas.microsoft.com/office/drawing/2014/main" id="{A1848E53-6F18-9EEF-CB58-D5B448DF54D6}"/>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04281A6E-C2A1-8F2A-533D-3964D0412B5D}"/>
              </a:ext>
            </a:extLst>
          </p:cNvPr>
          <p:cNvSpPr>
            <a:spLocks noGrp="1"/>
          </p:cNvSpPr>
          <p:nvPr>
            <p:ph type="sldNum" sz="quarter" idx="4"/>
          </p:nvPr>
        </p:nvSpPr>
        <p:spPr/>
        <p:txBody>
          <a:bodyPr/>
          <a:lstStyle/>
          <a:p>
            <a:fld id="{22080379-4D4F-4D97-A8E2-C17287BCD3A1}" type="slidenum">
              <a:rPr lang="en-US" smtClean="0"/>
              <a:pPr/>
              <a:t>16</a:t>
            </a:fld>
            <a:endParaRPr lang="en-US" dirty="0"/>
          </a:p>
        </p:txBody>
      </p:sp>
    </p:spTree>
    <p:extLst>
      <p:ext uri="{BB962C8B-B14F-4D97-AF65-F5344CB8AC3E}">
        <p14:creationId xmlns:p14="http://schemas.microsoft.com/office/powerpoint/2010/main" val="4076409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BA315-7CE3-BA0F-AFEE-51CF26672489}"/>
              </a:ext>
            </a:extLst>
          </p:cNvPr>
          <p:cNvSpPr>
            <a:spLocks noGrp="1"/>
          </p:cNvSpPr>
          <p:nvPr>
            <p:ph type="title"/>
          </p:nvPr>
        </p:nvSpPr>
        <p:spPr/>
        <p:txBody>
          <a:bodyPr/>
          <a:lstStyle/>
          <a:p>
            <a:r>
              <a:rPr lang="en-US" dirty="0"/>
              <a:t>File Layout/Data Collected </a:t>
            </a:r>
          </a:p>
        </p:txBody>
      </p:sp>
      <p:sp>
        <p:nvSpPr>
          <p:cNvPr id="3" name="Content Placeholder 2">
            <a:extLst>
              <a:ext uri="{FF2B5EF4-FFF2-40B4-BE49-F238E27FC236}">
                <a16:creationId xmlns:a16="http://schemas.microsoft.com/office/drawing/2014/main" id="{ABDABB19-BDAB-7716-BBC1-CA400DC76AB3}"/>
              </a:ext>
            </a:extLst>
          </p:cNvPr>
          <p:cNvSpPr>
            <a:spLocks noGrp="1"/>
          </p:cNvSpPr>
          <p:nvPr>
            <p:ph idx="1"/>
          </p:nvPr>
        </p:nvSpPr>
        <p:spPr/>
        <p:txBody>
          <a:bodyPr/>
          <a:lstStyle/>
          <a:p>
            <a:pPr marL="342900" indent="-342900">
              <a:buFont typeface="Wingdings" panose="05000000000000000000" pitchFamily="2" charset="2"/>
              <a:buChar char="§"/>
            </a:pPr>
            <a:r>
              <a:rPr lang="en-US" dirty="0"/>
              <a:t>Data collected outlined in O.C.G.A. </a:t>
            </a:r>
            <a:r>
              <a:rPr lang="en-US" dirty="0">
                <a:latin typeface="Prompt" panose="00000500000000000000" pitchFamily="2" charset="-34"/>
                <a:cs typeface="Prompt" panose="00000500000000000000" pitchFamily="2" charset="-34"/>
              </a:rPr>
              <a:t>§50-20-5</a:t>
            </a:r>
          </a:p>
          <a:p>
            <a:pPr marL="342900" indent="-342900">
              <a:buFont typeface="Wingdings" panose="05000000000000000000" pitchFamily="2" charset="2"/>
              <a:buChar char="§"/>
            </a:pPr>
            <a:r>
              <a:rPr lang="en-US" dirty="0">
                <a:latin typeface="Prompt" panose="00000500000000000000" pitchFamily="2" charset="-34"/>
                <a:cs typeface="Prompt" panose="00000500000000000000" pitchFamily="2" charset="-34"/>
              </a:rPr>
              <a:t>File layout has 15 columns corresponding to referenced Code Section</a:t>
            </a:r>
          </a:p>
          <a:p>
            <a:pPr marL="347472" indent="-457200">
              <a:buFont typeface="Wingdings" panose="05000000000000000000" pitchFamily="2" charset="2"/>
              <a:buChar char="ü"/>
            </a:pPr>
            <a:r>
              <a:rPr lang="en-US" dirty="0">
                <a:latin typeface="Prompt" panose="00000500000000000000" pitchFamily="2" charset="-34"/>
                <a:cs typeface="Prompt" panose="00000500000000000000" pitchFamily="2" charset="-34"/>
              </a:rPr>
              <a:t>Grant Contract Number</a:t>
            </a:r>
          </a:p>
          <a:p>
            <a:pPr marL="347472" indent="-457200">
              <a:buFont typeface="Wingdings" panose="05000000000000000000" pitchFamily="2" charset="2"/>
              <a:buChar char="ü"/>
            </a:pPr>
            <a:r>
              <a:rPr lang="en-US" dirty="0">
                <a:latin typeface="Prompt" panose="00000500000000000000" pitchFamily="2" charset="-34"/>
                <a:cs typeface="Prompt" panose="00000500000000000000" pitchFamily="2" charset="-34"/>
              </a:rPr>
              <a:t>Grant Contract Date</a:t>
            </a:r>
          </a:p>
          <a:p>
            <a:pPr marL="347472" indent="-457200">
              <a:buFont typeface="Wingdings" panose="05000000000000000000" pitchFamily="2" charset="2"/>
              <a:buChar char="ü"/>
            </a:pPr>
            <a:r>
              <a:rPr lang="en-US" dirty="0">
                <a:latin typeface="Prompt" panose="00000500000000000000" pitchFamily="2" charset="-34"/>
                <a:cs typeface="Prompt" panose="00000500000000000000" pitchFamily="2" charset="-34"/>
              </a:rPr>
              <a:t>Is Multi Year Payment</a:t>
            </a:r>
          </a:p>
          <a:p>
            <a:pPr marL="342900" indent="-342900">
              <a:buFont typeface="Wingdings" panose="05000000000000000000" pitchFamily="2" charset="2"/>
              <a:buChar char="ü"/>
            </a:pPr>
            <a:r>
              <a:rPr lang="en-US" dirty="0">
                <a:latin typeface="Prompt" panose="00000500000000000000" pitchFamily="2" charset="-34"/>
                <a:cs typeface="Prompt" panose="00000500000000000000" pitchFamily="2" charset="-34"/>
              </a:rPr>
              <a:t> Number of Payment Years</a:t>
            </a:r>
          </a:p>
          <a:p>
            <a:pPr marL="347472" indent="-457200">
              <a:buFont typeface="Wingdings" panose="05000000000000000000" pitchFamily="2" charset="2"/>
              <a:buChar char="ü"/>
            </a:pPr>
            <a:r>
              <a:rPr lang="en-US" dirty="0">
                <a:latin typeface="Prompt" panose="00000500000000000000" pitchFamily="2" charset="-34"/>
                <a:cs typeface="Prompt" panose="00000500000000000000" pitchFamily="2" charset="-34"/>
              </a:rPr>
              <a:t>SCOA</a:t>
            </a:r>
          </a:p>
          <a:p>
            <a:endParaRPr lang="en-US" dirty="0"/>
          </a:p>
        </p:txBody>
      </p:sp>
      <p:sp>
        <p:nvSpPr>
          <p:cNvPr id="4" name="Date Placeholder 3">
            <a:extLst>
              <a:ext uri="{FF2B5EF4-FFF2-40B4-BE49-F238E27FC236}">
                <a16:creationId xmlns:a16="http://schemas.microsoft.com/office/drawing/2014/main" id="{056908EF-868B-0703-3EAE-2FBAE0A77316}"/>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11CFED64-8E3E-4903-D397-43F13BBA605F}"/>
              </a:ext>
            </a:extLst>
          </p:cNvPr>
          <p:cNvSpPr>
            <a:spLocks noGrp="1"/>
          </p:cNvSpPr>
          <p:nvPr>
            <p:ph type="sldNum" sz="quarter" idx="4"/>
          </p:nvPr>
        </p:nvSpPr>
        <p:spPr/>
        <p:txBody>
          <a:bodyPr/>
          <a:lstStyle/>
          <a:p>
            <a:fld id="{22080379-4D4F-4D97-A8E2-C17287BCD3A1}" type="slidenum">
              <a:rPr lang="en-US" smtClean="0"/>
              <a:pPr/>
              <a:t>17</a:t>
            </a:fld>
            <a:endParaRPr lang="en-US" dirty="0"/>
          </a:p>
        </p:txBody>
      </p:sp>
    </p:spTree>
    <p:extLst>
      <p:ext uri="{BB962C8B-B14F-4D97-AF65-F5344CB8AC3E}">
        <p14:creationId xmlns:p14="http://schemas.microsoft.com/office/powerpoint/2010/main" val="1115073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7BDA5-B0E2-6DA9-E204-1EECBBDCA155}"/>
              </a:ext>
            </a:extLst>
          </p:cNvPr>
          <p:cNvSpPr>
            <a:spLocks noGrp="1"/>
          </p:cNvSpPr>
          <p:nvPr>
            <p:ph type="title"/>
          </p:nvPr>
        </p:nvSpPr>
        <p:spPr/>
        <p:txBody>
          <a:bodyPr/>
          <a:lstStyle/>
          <a:p>
            <a:r>
              <a:rPr lang="en-US" dirty="0"/>
              <a:t>File Layout/Data Collected (continued)</a:t>
            </a:r>
          </a:p>
        </p:txBody>
      </p:sp>
      <p:sp>
        <p:nvSpPr>
          <p:cNvPr id="3" name="Content Placeholder 2">
            <a:extLst>
              <a:ext uri="{FF2B5EF4-FFF2-40B4-BE49-F238E27FC236}">
                <a16:creationId xmlns:a16="http://schemas.microsoft.com/office/drawing/2014/main" id="{45CFFAFC-0A5D-75AB-3230-D85A21A8CC50}"/>
              </a:ext>
            </a:extLst>
          </p:cNvPr>
          <p:cNvSpPr>
            <a:spLocks noGrp="1"/>
          </p:cNvSpPr>
          <p:nvPr>
            <p:ph idx="1"/>
          </p:nvPr>
        </p:nvSpPr>
        <p:spPr/>
        <p:txBody>
          <a:bodyPr/>
          <a:lstStyle/>
          <a:p>
            <a:pPr marL="342900" indent="-342900">
              <a:buFont typeface="Wingdings" panose="05000000000000000000" pitchFamily="2" charset="2"/>
              <a:buChar char="§"/>
            </a:pPr>
            <a:r>
              <a:rPr lang="en-US" dirty="0">
                <a:latin typeface="Prompt" panose="00000500000000000000" pitchFamily="2" charset="-34"/>
                <a:cs typeface="Prompt" panose="00000500000000000000" pitchFamily="2" charset="-34"/>
              </a:rPr>
              <a:t>File layout has 15 columns corresponding to referenced Code Section</a:t>
            </a:r>
          </a:p>
          <a:p>
            <a:pPr marL="342900" indent="-342900">
              <a:buFont typeface="Wingdings" panose="05000000000000000000" pitchFamily="2" charset="2"/>
              <a:buChar char="ü"/>
            </a:pPr>
            <a:r>
              <a:rPr lang="en-US" dirty="0">
                <a:latin typeface="Prompt" panose="00000500000000000000" pitchFamily="2" charset="-34"/>
                <a:cs typeface="Prompt" panose="00000500000000000000" pitchFamily="2" charset="-34"/>
              </a:rPr>
              <a:t>State Payment Amount</a:t>
            </a:r>
          </a:p>
          <a:p>
            <a:pPr marL="342900" indent="-342900">
              <a:buFont typeface="Wingdings" panose="05000000000000000000" pitchFamily="2" charset="2"/>
              <a:buChar char="ü"/>
            </a:pPr>
            <a:r>
              <a:rPr lang="en-US" dirty="0">
                <a:latin typeface="Prompt" panose="00000500000000000000" pitchFamily="2" charset="-34"/>
                <a:cs typeface="Prompt" panose="00000500000000000000" pitchFamily="2" charset="-34"/>
              </a:rPr>
              <a:t>Total State Contract Amount</a:t>
            </a:r>
          </a:p>
          <a:p>
            <a:pPr marL="342900" indent="-342900">
              <a:buFont typeface="Wingdings" panose="05000000000000000000" pitchFamily="2" charset="2"/>
              <a:buChar char="ü"/>
            </a:pPr>
            <a:r>
              <a:rPr lang="en-US" dirty="0">
                <a:latin typeface="Prompt" panose="00000500000000000000" pitchFamily="2" charset="-34"/>
                <a:cs typeface="Prompt" panose="00000500000000000000" pitchFamily="2" charset="-34"/>
              </a:rPr>
              <a:t>Federal Payment Amount</a:t>
            </a:r>
          </a:p>
          <a:p>
            <a:pPr marL="342900" indent="-342900">
              <a:buFont typeface="Wingdings" panose="05000000000000000000" pitchFamily="2" charset="2"/>
              <a:buChar char="ü"/>
            </a:pPr>
            <a:r>
              <a:rPr lang="en-US" dirty="0">
                <a:latin typeface="Prompt" panose="00000500000000000000" pitchFamily="2" charset="-34"/>
                <a:cs typeface="Prompt" panose="00000500000000000000" pitchFamily="2" charset="-34"/>
              </a:rPr>
              <a:t>Total Federal Contract Amount</a:t>
            </a:r>
          </a:p>
          <a:p>
            <a:pPr marL="342900" indent="-342900">
              <a:buFont typeface="Wingdings" panose="05000000000000000000" pitchFamily="2" charset="2"/>
              <a:buChar char="ü"/>
            </a:pPr>
            <a:r>
              <a:rPr lang="en-US" dirty="0">
                <a:latin typeface="Prompt" panose="00000500000000000000" pitchFamily="2" charset="-34"/>
                <a:cs typeface="Prompt" panose="00000500000000000000" pitchFamily="2" charset="-34"/>
              </a:rPr>
              <a:t>Assistance Listing Number (ALN) – (if Federal Award)</a:t>
            </a:r>
          </a:p>
          <a:p>
            <a:endParaRPr lang="en-US" dirty="0">
              <a:latin typeface="Prompt" panose="00000500000000000000" pitchFamily="2" charset="-34"/>
              <a:cs typeface="Prompt" panose="00000500000000000000" pitchFamily="2" charset="-34"/>
            </a:endParaRPr>
          </a:p>
          <a:p>
            <a:endParaRPr lang="en-US" dirty="0"/>
          </a:p>
        </p:txBody>
      </p:sp>
      <p:sp>
        <p:nvSpPr>
          <p:cNvPr id="4" name="Date Placeholder 3">
            <a:extLst>
              <a:ext uri="{FF2B5EF4-FFF2-40B4-BE49-F238E27FC236}">
                <a16:creationId xmlns:a16="http://schemas.microsoft.com/office/drawing/2014/main" id="{2EFDD39C-B7E0-628C-E466-6CFA67FFEF6A}"/>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CBA087E9-4C8B-5FAB-0134-D9F309C8FDA8}"/>
              </a:ext>
            </a:extLst>
          </p:cNvPr>
          <p:cNvSpPr>
            <a:spLocks noGrp="1"/>
          </p:cNvSpPr>
          <p:nvPr>
            <p:ph type="sldNum" sz="quarter" idx="4"/>
          </p:nvPr>
        </p:nvSpPr>
        <p:spPr/>
        <p:txBody>
          <a:bodyPr/>
          <a:lstStyle/>
          <a:p>
            <a:fld id="{22080379-4D4F-4D97-A8E2-C17287BCD3A1}" type="slidenum">
              <a:rPr lang="en-US" smtClean="0"/>
              <a:pPr/>
              <a:t>18</a:t>
            </a:fld>
            <a:endParaRPr lang="en-US" dirty="0"/>
          </a:p>
        </p:txBody>
      </p:sp>
    </p:spTree>
    <p:extLst>
      <p:ext uri="{BB962C8B-B14F-4D97-AF65-F5344CB8AC3E}">
        <p14:creationId xmlns:p14="http://schemas.microsoft.com/office/powerpoint/2010/main" val="3324310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E26E1-B262-26D2-AF6B-9EFE9B02793D}"/>
              </a:ext>
            </a:extLst>
          </p:cNvPr>
          <p:cNvSpPr>
            <a:spLocks noGrp="1"/>
          </p:cNvSpPr>
          <p:nvPr>
            <p:ph type="title"/>
          </p:nvPr>
        </p:nvSpPr>
        <p:spPr/>
        <p:txBody>
          <a:bodyPr/>
          <a:lstStyle/>
          <a:p>
            <a:r>
              <a:rPr lang="en-US" dirty="0"/>
              <a:t>File Layout/Data Collected (continued)</a:t>
            </a:r>
          </a:p>
        </p:txBody>
      </p:sp>
      <p:sp>
        <p:nvSpPr>
          <p:cNvPr id="3" name="Content Placeholder 2">
            <a:extLst>
              <a:ext uri="{FF2B5EF4-FFF2-40B4-BE49-F238E27FC236}">
                <a16:creationId xmlns:a16="http://schemas.microsoft.com/office/drawing/2014/main" id="{7603CD2F-6E64-5271-FAC2-87DB4EAC85D8}"/>
              </a:ext>
            </a:extLst>
          </p:cNvPr>
          <p:cNvSpPr>
            <a:spLocks noGrp="1"/>
          </p:cNvSpPr>
          <p:nvPr>
            <p:ph idx="1"/>
          </p:nvPr>
        </p:nvSpPr>
        <p:spPr/>
        <p:txBody>
          <a:bodyPr/>
          <a:lstStyle/>
          <a:p>
            <a:pPr marL="342900" indent="-342900">
              <a:buFont typeface="Wingdings" panose="05000000000000000000" pitchFamily="2" charset="2"/>
              <a:buChar char="§"/>
            </a:pPr>
            <a:r>
              <a:rPr lang="en-US" dirty="0">
                <a:latin typeface="Prompt" panose="00000500000000000000" pitchFamily="2" charset="-34"/>
                <a:cs typeface="Prompt" panose="00000500000000000000" pitchFamily="2" charset="-34"/>
              </a:rPr>
              <a:t>File layout has 15 columns corresponding to referenced Code Section</a:t>
            </a:r>
          </a:p>
          <a:p>
            <a:pPr marL="342900" indent="-342900">
              <a:buFont typeface="Wingdings" panose="05000000000000000000" pitchFamily="2" charset="2"/>
              <a:buChar char="ü"/>
            </a:pPr>
            <a:r>
              <a:rPr lang="en-US" dirty="0">
                <a:latin typeface="Prompt" panose="00000500000000000000" pitchFamily="2" charset="-34"/>
                <a:cs typeface="Prompt" panose="00000500000000000000" pitchFamily="2" charset="-34"/>
              </a:rPr>
              <a:t>NPO FEI</a:t>
            </a:r>
          </a:p>
          <a:p>
            <a:pPr marL="342900" indent="-342900">
              <a:buFont typeface="Wingdings" panose="05000000000000000000" pitchFamily="2" charset="2"/>
              <a:buChar char="ü"/>
            </a:pPr>
            <a:r>
              <a:rPr lang="en-US" dirty="0">
                <a:latin typeface="Prompt" panose="00000500000000000000" pitchFamily="2" charset="-34"/>
                <a:cs typeface="Prompt" panose="00000500000000000000" pitchFamily="2" charset="-34"/>
              </a:rPr>
              <a:t>NPO Name</a:t>
            </a:r>
          </a:p>
          <a:p>
            <a:pPr marL="342900" indent="-342900">
              <a:buFont typeface="Wingdings" panose="05000000000000000000" pitchFamily="2" charset="2"/>
              <a:buChar char="ü"/>
            </a:pPr>
            <a:r>
              <a:rPr lang="en-US" dirty="0">
                <a:latin typeface="Prompt" panose="00000500000000000000" pitchFamily="2" charset="-34"/>
                <a:cs typeface="Prompt" panose="00000500000000000000" pitchFamily="2" charset="-34"/>
              </a:rPr>
              <a:t>Purpose of Contract</a:t>
            </a:r>
          </a:p>
          <a:p>
            <a:pPr marL="342900" indent="-342900">
              <a:buFont typeface="Wingdings" panose="05000000000000000000" pitchFamily="2" charset="2"/>
              <a:buChar char="ü"/>
            </a:pPr>
            <a:r>
              <a:rPr lang="en-US" dirty="0">
                <a:latin typeface="Prompt" panose="00000500000000000000" pitchFamily="2" charset="-34"/>
                <a:cs typeface="Prompt" panose="00000500000000000000" pitchFamily="2" charset="-34"/>
              </a:rPr>
              <a:t>Is Multi Year Contract </a:t>
            </a:r>
          </a:p>
          <a:p>
            <a:pPr marL="342900" indent="-342900">
              <a:buFont typeface="Wingdings" panose="05000000000000000000" pitchFamily="2" charset="2"/>
              <a:buChar char="ü"/>
            </a:pPr>
            <a:r>
              <a:rPr lang="en-US" dirty="0">
                <a:latin typeface="Prompt" panose="00000500000000000000" pitchFamily="2" charset="-34"/>
                <a:cs typeface="Prompt" panose="00000500000000000000" pitchFamily="2" charset="-34"/>
              </a:rPr>
              <a:t>Number of Contract Years</a:t>
            </a:r>
          </a:p>
          <a:p>
            <a:endParaRPr lang="en-US" dirty="0"/>
          </a:p>
        </p:txBody>
      </p:sp>
      <p:sp>
        <p:nvSpPr>
          <p:cNvPr id="4" name="Date Placeholder 3">
            <a:extLst>
              <a:ext uri="{FF2B5EF4-FFF2-40B4-BE49-F238E27FC236}">
                <a16:creationId xmlns:a16="http://schemas.microsoft.com/office/drawing/2014/main" id="{5BC8DDD9-C892-89E2-CFDB-732DE863932E}"/>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092D88A2-F235-0FF4-F7D0-F249EA215BB6}"/>
              </a:ext>
            </a:extLst>
          </p:cNvPr>
          <p:cNvSpPr>
            <a:spLocks noGrp="1"/>
          </p:cNvSpPr>
          <p:nvPr>
            <p:ph type="sldNum" sz="quarter" idx="4"/>
          </p:nvPr>
        </p:nvSpPr>
        <p:spPr/>
        <p:txBody>
          <a:bodyPr/>
          <a:lstStyle/>
          <a:p>
            <a:fld id="{22080379-4D4F-4D97-A8E2-C17287BCD3A1}" type="slidenum">
              <a:rPr lang="en-US" smtClean="0"/>
              <a:pPr/>
              <a:t>19</a:t>
            </a:fld>
            <a:endParaRPr lang="en-US" dirty="0"/>
          </a:p>
        </p:txBody>
      </p:sp>
    </p:spTree>
    <p:extLst>
      <p:ext uri="{BB962C8B-B14F-4D97-AF65-F5344CB8AC3E}">
        <p14:creationId xmlns:p14="http://schemas.microsoft.com/office/powerpoint/2010/main" val="366393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D266C-0D20-ACAC-CD59-08602FD2C64D}"/>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3288D13D-D6EE-B803-D0D5-C0132E7A7988}"/>
              </a:ext>
            </a:extLst>
          </p:cNvPr>
          <p:cNvSpPr>
            <a:spLocks noGrp="1"/>
          </p:cNvSpPr>
          <p:nvPr>
            <p:ph idx="1"/>
          </p:nvPr>
        </p:nvSpPr>
        <p:spPr/>
        <p:txBody>
          <a:bodyPr/>
          <a:lstStyle/>
          <a:p>
            <a:pPr marL="342900" indent="-342900">
              <a:buFont typeface="Arial" panose="020B0604020202020204" pitchFamily="34" charset="0"/>
              <a:buChar char="•"/>
            </a:pPr>
            <a:r>
              <a:rPr lang="en-US" dirty="0"/>
              <a:t>Be aware of the reporting requirements for state entities to Department of Audits and Accounts (DOAA) relating to agreements with nonprofit organizations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Understand types of agreements to be reported</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Understand the file layout for contract data submission to DOAA</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Be aware of common reporting issues</a:t>
            </a:r>
          </a:p>
        </p:txBody>
      </p:sp>
      <p:sp>
        <p:nvSpPr>
          <p:cNvPr id="4" name="Date Placeholder 3">
            <a:extLst>
              <a:ext uri="{FF2B5EF4-FFF2-40B4-BE49-F238E27FC236}">
                <a16:creationId xmlns:a16="http://schemas.microsoft.com/office/drawing/2014/main" id="{8D242AF5-3776-243E-EF4B-CFFD3152361F}"/>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D68CDA63-C62E-C3F5-3099-C2B3CD386954}"/>
              </a:ext>
            </a:extLst>
          </p:cNvPr>
          <p:cNvSpPr>
            <a:spLocks noGrp="1"/>
          </p:cNvSpPr>
          <p:nvPr>
            <p:ph type="sldNum" sz="quarter" idx="4"/>
          </p:nvPr>
        </p:nvSpPr>
        <p:spPr/>
        <p:txBody>
          <a:bodyPr/>
          <a:lstStyle/>
          <a:p>
            <a:fld id="{22080379-4D4F-4D97-A8E2-C17287BCD3A1}" type="slidenum">
              <a:rPr lang="en-US" smtClean="0"/>
              <a:pPr/>
              <a:t>2</a:t>
            </a:fld>
            <a:endParaRPr lang="en-US" dirty="0"/>
          </a:p>
        </p:txBody>
      </p:sp>
    </p:spTree>
    <p:extLst>
      <p:ext uri="{BB962C8B-B14F-4D97-AF65-F5344CB8AC3E}">
        <p14:creationId xmlns:p14="http://schemas.microsoft.com/office/powerpoint/2010/main" val="3991622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12B9B-C8CD-F1FD-6B7B-E66F977D67F8}"/>
              </a:ext>
            </a:extLst>
          </p:cNvPr>
          <p:cNvSpPr>
            <a:spLocks noGrp="1"/>
          </p:cNvSpPr>
          <p:nvPr>
            <p:ph type="title"/>
          </p:nvPr>
        </p:nvSpPr>
        <p:spPr/>
        <p:txBody>
          <a:bodyPr/>
          <a:lstStyle/>
          <a:p>
            <a:r>
              <a:rPr lang="en-US" dirty="0"/>
              <a:t>File Layout Descriptions </a:t>
            </a:r>
          </a:p>
        </p:txBody>
      </p:sp>
      <p:sp>
        <p:nvSpPr>
          <p:cNvPr id="3" name="Content Placeholder 2">
            <a:extLst>
              <a:ext uri="{FF2B5EF4-FFF2-40B4-BE49-F238E27FC236}">
                <a16:creationId xmlns:a16="http://schemas.microsoft.com/office/drawing/2014/main" id="{0AC48A09-4736-2C34-9142-31147C2FD831}"/>
              </a:ext>
            </a:extLst>
          </p:cNvPr>
          <p:cNvSpPr>
            <a:spLocks noGrp="1"/>
          </p:cNvSpPr>
          <p:nvPr>
            <p:ph idx="1"/>
          </p:nvPr>
        </p:nvSpPr>
        <p:spPr/>
        <p:txBody>
          <a:bodyPr/>
          <a:lstStyle/>
          <a:p>
            <a:pPr marL="342900" indent="-342900">
              <a:buFont typeface="Wingdings" panose="05000000000000000000" pitchFamily="2" charset="2"/>
              <a:buChar char="Ø"/>
            </a:pPr>
            <a:r>
              <a:rPr lang="en-US" dirty="0"/>
              <a:t>Grant Contract Number – required field - used more like a transaction identifier by entity </a:t>
            </a:r>
          </a:p>
          <a:p>
            <a:pPr marL="342900" indent="-342900">
              <a:buFont typeface="Wingdings" panose="05000000000000000000" pitchFamily="2" charset="2"/>
              <a:buChar char="Ø"/>
            </a:pPr>
            <a:r>
              <a:rPr lang="en-US" dirty="0"/>
              <a:t>Grant Contract Date – required field - must be in MM/DD/YYYY format</a:t>
            </a:r>
          </a:p>
          <a:p>
            <a:pPr marL="342900" indent="-342900">
              <a:buFont typeface="Wingdings" panose="05000000000000000000" pitchFamily="2" charset="2"/>
              <a:buChar char="Ø"/>
            </a:pPr>
            <a:r>
              <a:rPr lang="en-US" dirty="0"/>
              <a:t>Is Multi Year Payment – required field - 1 character, (Y = Yes or N = No)</a:t>
            </a:r>
          </a:p>
          <a:p>
            <a:pPr marL="342900" indent="-342900">
              <a:buFont typeface="Wingdings" panose="05000000000000000000" pitchFamily="2" charset="2"/>
              <a:buChar char="Ø"/>
            </a:pPr>
            <a:r>
              <a:rPr lang="en-US" dirty="0"/>
              <a:t>Number of Payment Years – required if Multi-Year Payment is Yes (Y) – number must be a number between 1-99</a:t>
            </a:r>
          </a:p>
          <a:p>
            <a:pPr marL="342900" indent="-342900">
              <a:buFont typeface="Wingdings" panose="05000000000000000000" pitchFamily="2" charset="2"/>
              <a:buChar char="Ø"/>
            </a:pPr>
            <a:r>
              <a:rPr lang="en-US" dirty="0"/>
              <a:t>SCOA – required field – must be 6 digits in length </a:t>
            </a:r>
          </a:p>
          <a:p>
            <a:r>
              <a:rPr lang="en-US" dirty="0"/>
              <a:t> </a:t>
            </a:r>
          </a:p>
        </p:txBody>
      </p:sp>
      <p:sp>
        <p:nvSpPr>
          <p:cNvPr id="4" name="Date Placeholder 3">
            <a:extLst>
              <a:ext uri="{FF2B5EF4-FFF2-40B4-BE49-F238E27FC236}">
                <a16:creationId xmlns:a16="http://schemas.microsoft.com/office/drawing/2014/main" id="{AFFDBB92-089B-4C48-AA23-6034F072B3F9}"/>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7A59A18C-8437-9CF5-DC10-DC8CAB34CBA7}"/>
              </a:ext>
            </a:extLst>
          </p:cNvPr>
          <p:cNvSpPr>
            <a:spLocks noGrp="1"/>
          </p:cNvSpPr>
          <p:nvPr>
            <p:ph type="sldNum" sz="quarter" idx="4"/>
          </p:nvPr>
        </p:nvSpPr>
        <p:spPr/>
        <p:txBody>
          <a:bodyPr/>
          <a:lstStyle/>
          <a:p>
            <a:fld id="{22080379-4D4F-4D97-A8E2-C17287BCD3A1}" type="slidenum">
              <a:rPr lang="en-US" smtClean="0"/>
              <a:pPr/>
              <a:t>20</a:t>
            </a:fld>
            <a:endParaRPr lang="en-US" dirty="0"/>
          </a:p>
        </p:txBody>
      </p:sp>
    </p:spTree>
    <p:extLst>
      <p:ext uri="{BB962C8B-B14F-4D97-AF65-F5344CB8AC3E}">
        <p14:creationId xmlns:p14="http://schemas.microsoft.com/office/powerpoint/2010/main" val="3691144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89A2B-CDDB-FD1A-0E53-4C172171970D}"/>
              </a:ext>
            </a:extLst>
          </p:cNvPr>
          <p:cNvSpPr>
            <a:spLocks noGrp="1"/>
          </p:cNvSpPr>
          <p:nvPr>
            <p:ph type="title"/>
          </p:nvPr>
        </p:nvSpPr>
        <p:spPr/>
        <p:txBody>
          <a:bodyPr/>
          <a:lstStyle/>
          <a:p>
            <a:r>
              <a:rPr lang="en-US" dirty="0"/>
              <a:t>File Layout Descriptions (continued)</a:t>
            </a:r>
          </a:p>
        </p:txBody>
      </p:sp>
      <p:sp>
        <p:nvSpPr>
          <p:cNvPr id="3" name="Content Placeholder 2">
            <a:extLst>
              <a:ext uri="{FF2B5EF4-FFF2-40B4-BE49-F238E27FC236}">
                <a16:creationId xmlns:a16="http://schemas.microsoft.com/office/drawing/2014/main" id="{CC83960A-8ADE-B199-1A82-000B5BE116B8}"/>
              </a:ext>
            </a:extLst>
          </p:cNvPr>
          <p:cNvSpPr>
            <a:spLocks noGrp="1"/>
          </p:cNvSpPr>
          <p:nvPr>
            <p:ph idx="1"/>
          </p:nvPr>
        </p:nvSpPr>
        <p:spPr>
          <a:xfrm>
            <a:off x="1069848" y="1825624"/>
            <a:ext cx="10515600" cy="3726089"/>
          </a:xfrm>
        </p:spPr>
        <p:txBody>
          <a:bodyPr/>
          <a:lstStyle/>
          <a:p>
            <a:pPr marL="342900" indent="-342900">
              <a:buFont typeface="Wingdings" panose="05000000000000000000" pitchFamily="2" charset="2"/>
              <a:buChar char="Ø"/>
            </a:pPr>
            <a:r>
              <a:rPr lang="en-US" dirty="0"/>
              <a:t>State Payment – maybe required field – For multiple year contracts, only the payments made for the reporting fiscal year should be included. Please note that the requested information submitted cover contract payments made during the entire State Fiscal Year (Include two decimals)</a:t>
            </a:r>
          </a:p>
          <a:p>
            <a:pPr marL="342900" indent="-342900">
              <a:buFont typeface="Wingdings" panose="05000000000000000000" pitchFamily="2" charset="2"/>
              <a:buChar char="Ø"/>
            </a:pPr>
            <a:r>
              <a:rPr lang="en-US" dirty="0"/>
              <a:t>Total State Contract Amount – required field – should include total for multiple year contracts (Include two decimals)</a:t>
            </a:r>
          </a:p>
          <a:p>
            <a:pPr marL="342900" indent="-342900">
              <a:buFont typeface="Wingdings" panose="05000000000000000000" pitchFamily="2" charset="2"/>
              <a:buChar char="Ø"/>
            </a:pPr>
            <a:r>
              <a:rPr lang="en-US" dirty="0"/>
              <a:t>Federal Payment – maybe required field – For multiple year contracts, only the payments made for the reporting fiscal year should be included. Please note that the requested information submitted cover contract payments made during the entire State Fiscal Year (Include two decimals)</a:t>
            </a:r>
          </a:p>
          <a:p>
            <a:pPr marL="342900" indent="-342900">
              <a:buFont typeface="Wingdings" panose="05000000000000000000" pitchFamily="2" charset="2"/>
              <a:buChar char="Ø"/>
            </a:pPr>
            <a:r>
              <a:rPr lang="en-US" dirty="0"/>
              <a:t>Total Federal Contract Amount – required field – should include total of multiple year contracts (Include two decimals)</a:t>
            </a:r>
          </a:p>
          <a:p>
            <a:pPr marL="342900" indent="-342900">
              <a:buFont typeface="Wingdings" panose="05000000000000000000" pitchFamily="2" charset="2"/>
              <a:buChar char="Ø"/>
            </a:pPr>
            <a:endParaRPr lang="en-US" dirty="0"/>
          </a:p>
        </p:txBody>
      </p:sp>
      <p:sp>
        <p:nvSpPr>
          <p:cNvPr id="4" name="Date Placeholder 3">
            <a:extLst>
              <a:ext uri="{FF2B5EF4-FFF2-40B4-BE49-F238E27FC236}">
                <a16:creationId xmlns:a16="http://schemas.microsoft.com/office/drawing/2014/main" id="{6CF2FA69-6A1B-744E-EAFD-9D8D2BD64B7F}"/>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E9AF6506-2B27-7F2D-D8F4-4F0FE8802B7F}"/>
              </a:ext>
            </a:extLst>
          </p:cNvPr>
          <p:cNvSpPr>
            <a:spLocks noGrp="1"/>
          </p:cNvSpPr>
          <p:nvPr>
            <p:ph type="sldNum" sz="quarter" idx="4"/>
          </p:nvPr>
        </p:nvSpPr>
        <p:spPr/>
        <p:txBody>
          <a:bodyPr/>
          <a:lstStyle/>
          <a:p>
            <a:fld id="{22080379-4D4F-4D97-A8E2-C17287BCD3A1}" type="slidenum">
              <a:rPr lang="en-US" smtClean="0"/>
              <a:pPr/>
              <a:t>21</a:t>
            </a:fld>
            <a:endParaRPr lang="en-US" dirty="0"/>
          </a:p>
        </p:txBody>
      </p:sp>
    </p:spTree>
    <p:extLst>
      <p:ext uri="{BB962C8B-B14F-4D97-AF65-F5344CB8AC3E}">
        <p14:creationId xmlns:p14="http://schemas.microsoft.com/office/powerpoint/2010/main" val="1627272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A0F98-C9CE-AFA5-7C76-DEFAE8062CE3}"/>
              </a:ext>
            </a:extLst>
          </p:cNvPr>
          <p:cNvSpPr>
            <a:spLocks noGrp="1"/>
          </p:cNvSpPr>
          <p:nvPr>
            <p:ph type="title"/>
          </p:nvPr>
        </p:nvSpPr>
        <p:spPr/>
        <p:txBody>
          <a:bodyPr/>
          <a:lstStyle/>
          <a:p>
            <a:r>
              <a:rPr lang="en-US" dirty="0"/>
              <a:t>File Layout Descriptions (continued)</a:t>
            </a:r>
          </a:p>
        </p:txBody>
      </p:sp>
      <p:sp>
        <p:nvSpPr>
          <p:cNvPr id="3" name="Content Placeholder 2">
            <a:extLst>
              <a:ext uri="{FF2B5EF4-FFF2-40B4-BE49-F238E27FC236}">
                <a16:creationId xmlns:a16="http://schemas.microsoft.com/office/drawing/2014/main" id="{5E17AAB2-EFB5-B8EC-C09D-32FEE294F8B2}"/>
              </a:ext>
            </a:extLst>
          </p:cNvPr>
          <p:cNvSpPr>
            <a:spLocks noGrp="1"/>
          </p:cNvSpPr>
          <p:nvPr>
            <p:ph idx="1"/>
          </p:nvPr>
        </p:nvSpPr>
        <p:spPr/>
        <p:txBody>
          <a:bodyPr/>
          <a:lstStyle/>
          <a:p>
            <a:pPr marL="342900" indent="-342900">
              <a:buFont typeface="Wingdings" panose="05000000000000000000" pitchFamily="2" charset="2"/>
              <a:buChar char="Ø"/>
            </a:pPr>
            <a:r>
              <a:rPr lang="en-US" dirty="0"/>
              <a:t>Assistance Listing Number (ALN) – Identification of any federal pass-through assistance included as part of the contract. Such identification should include the Assistance Listing Number (ALN). Example Program Code: 10.032 (Federal Agency Code + Program Code)</a:t>
            </a:r>
          </a:p>
          <a:p>
            <a:pPr marL="342900" indent="-342900">
              <a:buFont typeface="Wingdings" panose="05000000000000000000" pitchFamily="2" charset="2"/>
              <a:buChar char="Ø"/>
            </a:pPr>
            <a:r>
              <a:rPr lang="en-US" dirty="0"/>
              <a:t>NPO FEI – required field – field length 9 digits – no dashes – only valid FEI numbers allowed – FEI number checked with NPO table</a:t>
            </a:r>
          </a:p>
          <a:p>
            <a:pPr marL="342900" indent="-342900">
              <a:buFont typeface="Wingdings" panose="05000000000000000000" pitchFamily="2" charset="2"/>
              <a:buChar char="Ø"/>
            </a:pPr>
            <a:r>
              <a:rPr lang="en-US" dirty="0"/>
              <a:t>NPO Name – required field – maximum length 100 characters</a:t>
            </a:r>
          </a:p>
        </p:txBody>
      </p:sp>
      <p:sp>
        <p:nvSpPr>
          <p:cNvPr id="4" name="Date Placeholder 3">
            <a:extLst>
              <a:ext uri="{FF2B5EF4-FFF2-40B4-BE49-F238E27FC236}">
                <a16:creationId xmlns:a16="http://schemas.microsoft.com/office/drawing/2014/main" id="{6D5F53E4-CB63-3DF5-A1BA-D9C6B2E23B5D}"/>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A6106ED4-4ABD-A8E7-8C1C-6B4D09BC378C}"/>
              </a:ext>
            </a:extLst>
          </p:cNvPr>
          <p:cNvSpPr>
            <a:spLocks noGrp="1"/>
          </p:cNvSpPr>
          <p:nvPr>
            <p:ph type="sldNum" sz="quarter" idx="4"/>
          </p:nvPr>
        </p:nvSpPr>
        <p:spPr/>
        <p:txBody>
          <a:bodyPr/>
          <a:lstStyle/>
          <a:p>
            <a:fld id="{22080379-4D4F-4D97-A8E2-C17287BCD3A1}" type="slidenum">
              <a:rPr lang="en-US" smtClean="0"/>
              <a:pPr/>
              <a:t>22</a:t>
            </a:fld>
            <a:endParaRPr lang="en-US" dirty="0"/>
          </a:p>
        </p:txBody>
      </p:sp>
    </p:spTree>
    <p:extLst>
      <p:ext uri="{BB962C8B-B14F-4D97-AF65-F5344CB8AC3E}">
        <p14:creationId xmlns:p14="http://schemas.microsoft.com/office/powerpoint/2010/main" val="29553232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B5F88-B714-27E1-C01B-C1FD7BB136EF}"/>
              </a:ext>
            </a:extLst>
          </p:cNvPr>
          <p:cNvSpPr>
            <a:spLocks noGrp="1"/>
          </p:cNvSpPr>
          <p:nvPr>
            <p:ph type="title"/>
          </p:nvPr>
        </p:nvSpPr>
        <p:spPr/>
        <p:txBody>
          <a:bodyPr/>
          <a:lstStyle/>
          <a:p>
            <a:r>
              <a:rPr lang="en-US" dirty="0"/>
              <a:t>File Layout Descriptions (continued)</a:t>
            </a:r>
          </a:p>
        </p:txBody>
      </p:sp>
      <p:sp>
        <p:nvSpPr>
          <p:cNvPr id="3" name="Content Placeholder 2">
            <a:extLst>
              <a:ext uri="{FF2B5EF4-FFF2-40B4-BE49-F238E27FC236}">
                <a16:creationId xmlns:a16="http://schemas.microsoft.com/office/drawing/2014/main" id="{59D31AB4-FB2D-909C-E026-52D8075A3D62}"/>
              </a:ext>
            </a:extLst>
          </p:cNvPr>
          <p:cNvSpPr>
            <a:spLocks noGrp="1"/>
          </p:cNvSpPr>
          <p:nvPr>
            <p:ph idx="1"/>
          </p:nvPr>
        </p:nvSpPr>
        <p:spPr/>
        <p:txBody>
          <a:bodyPr/>
          <a:lstStyle/>
          <a:p>
            <a:pPr marL="342900" indent="-342900">
              <a:buFont typeface="Wingdings" panose="05000000000000000000" pitchFamily="2" charset="2"/>
              <a:buChar char="Ø"/>
            </a:pPr>
            <a:r>
              <a:rPr lang="en-US" dirty="0"/>
              <a:t>Purpose of Contract – required field – description of contract; maximum 255 characters; should be complete and easily readable; and abbreviations should be properly defined. </a:t>
            </a:r>
          </a:p>
          <a:p>
            <a:pPr marL="640080"/>
            <a:r>
              <a:rPr lang="en-US" dirty="0"/>
              <a:t>Examples of incomplete purposes:</a:t>
            </a:r>
          </a:p>
          <a:p>
            <a:pPr marL="982980" indent="-342900">
              <a:buFont typeface="Wingdings" panose="05000000000000000000" pitchFamily="2" charset="2"/>
              <a:buChar char="§"/>
            </a:pPr>
            <a:r>
              <a:rPr lang="en-US" dirty="0"/>
              <a:t>Renewal of contract/grant/agreement</a:t>
            </a:r>
          </a:p>
          <a:p>
            <a:pPr marL="982980" indent="-342900">
              <a:buFont typeface="Wingdings" panose="05000000000000000000" pitchFamily="2" charset="2"/>
              <a:buChar char="§"/>
            </a:pPr>
            <a:r>
              <a:rPr lang="en-US" dirty="0"/>
              <a:t>Extension of contract/grant/agreement</a:t>
            </a:r>
          </a:p>
          <a:p>
            <a:pPr marL="982980" indent="-342900">
              <a:buFont typeface="Wingdings" panose="05000000000000000000" pitchFamily="2" charset="2"/>
              <a:buChar char="§"/>
            </a:pPr>
            <a:r>
              <a:rPr lang="en-US" dirty="0"/>
              <a:t>Subaward performance </a:t>
            </a:r>
          </a:p>
          <a:p>
            <a:pPr marL="982980" indent="-342900">
              <a:buFont typeface="Wingdings" panose="05000000000000000000" pitchFamily="2" charset="2"/>
              <a:buChar char="§"/>
            </a:pPr>
            <a:r>
              <a:rPr lang="en-US" dirty="0"/>
              <a:t>Increase funds or amendment to contract/grant/agreement</a:t>
            </a:r>
          </a:p>
          <a:p>
            <a:pPr marL="982980" indent="-342900">
              <a:buFont typeface="Wingdings" panose="05000000000000000000" pitchFamily="2" charset="2"/>
              <a:buChar char="§"/>
            </a:pPr>
            <a:r>
              <a:rPr lang="en-US" dirty="0"/>
              <a:t>Vague purpose with no description (collaboration on research projects or research projects)</a:t>
            </a:r>
          </a:p>
        </p:txBody>
      </p:sp>
      <p:sp>
        <p:nvSpPr>
          <p:cNvPr id="4" name="Date Placeholder 3">
            <a:extLst>
              <a:ext uri="{FF2B5EF4-FFF2-40B4-BE49-F238E27FC236}">
                <a16:creationId xmlns:a16="http://schemas.microsoft.com/office/drawing/2014/main" id="{CB82D02F-2F45-ABDA-33C0-A7A41C8B350D}"/>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D43BAC25-15E1-491C-93E7-50677771AC45}"/>
              </a:ext>
            </a:extLst>
          </p:cNvPr>
          <p:cNvSpPr>
            <a:spLocks noGrp="1"/>
          </p:cNvSpPr>
          <p:nvPr>
            <p:ph type="sldNum" sz="quarter" idx="4"/>
          </p:nvPr>
        </p:nvSpPr>
        <p:spPr/>
        <p:txBody>
          <a:bodyPr/>
          <a:lstStyle/>
          <a:p>
            <a:fld id="{22080379-4D4F-4D97-A8E2-C17287BCD3A1}" type="slidenum">
              <a:rPr lang="en-US" smtClean="0"/>
              <a:pPr/>
              <a:t>23</a:t>
            </a:fld>
            <a:endParaRPr lang="en-US" dirty="0"/>
          </a:p>
        </p:txBody>
      </p:sp>
    </p:spTree>
    <p:extLst>
      <p:ext uri="{BB962C8B-B14F-4D97-AF65-F5344CB8AC3E}">
        <p14:creationId xmlns:p14="http://schemas.microsoft.com/office/powerpoint/2010/main" val="8313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75DDB-698E-FDBC-5982-40F12FD3FF08}"/>
              </a:ext>
            </a:extLst>
          </p:cNvPr>
          <p:cNvSpPr>
            <a:spLocks noGrp="1"/>
          </p:cNvSpPr>
          <p:nvPr>
            <p:ph type="title"/>
          </p:nvPr>
        </p:nvSpPr>
        <p:spPr/>
        <p:txBody>
          <a:bodyPr/>
          <a:lstStyle/>
          <a:p>
            <a:r>
              <a:rPr lang="en-US" dirty="0"/>
              <a:t>File Layout Descriptions (continued)</a:t>
            </a:r>
          </a:p>
        </p:txBody>
      </p:sp>
      <p:sp>
        <p:nvSpPr>
          <p:cNvPr id="3" name="Content Placeholder 2">
            <a:extLst>
              <a:ext uri="{FF2B5EF4-FFF2-40B4-BE49-F238E27FC236}">
                <a16:creationId xmlns:a16="http://schemas.microsoft.com/office/drawing/2014/main" id="{74DA09D1-EBDE-1B0A-E859-2C4AA48FEF32}"/>
              </a:ext>
            </a:extLst>
          </p:cNvPr>
          <p:cNvSpPr>
            <a:spLocks noGrp="1"/>
          </p:cNvSpPr>
          <p:nvPr>
            <p:ph idx="1"/>
          </p:nvPr>
        </p:nvSpPr>
        <p:spPr/>
        <p:txBody>
          <a:bodyPr/>
          <a:lstStyle/>
          <a:p>
            <a:pPr marL="342900" indent="-342900">
              <a:buFont typeface="Wingdings" panose="05000000000000000000" pitchFamily="2" charset="2"/>
              <a:buChar char="Ø"/>
            </a:pPr>
            <a:r>
              <a:rPr lang="en-US" dirty="0"/>
              <a:t>Is Multi year Contract – required field – 1 character – (Y = Yes or N = No)</a:t>
            </a:r>
          </a:p>
          <a:p>
            <a:pPr marL="342900" indent="-342900">
              <a:buFont typeface="Wingdings" panose="05000000000000000000" pitchFamily="2" charset="2"/>
              <a:buChar char="Ø"/>
            </a:pPr>
            <a:r>
              <a:rPr lang="en-US" dirty="0"/>
              <a:t>Number of Contract Years – required if Multi-Year Payment is Yes (Y) – number must be a number between 1-99</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Note: if column 14 (Is Multi Year Contract) is N, and column 15 (Number of Contract Years) is left blank, then place comma after “N” in column 14</a:t>
            </a:r>
          </a:p>
        </p:txBody>
      </p:sp>
      <p:sp>
        <p:nvSpPr>
          <p:cNvPr id="4" name="Date Placeholder 3">
            <a:extLst>
              <a:ext uri="{FF2B5EF4-FFF2-40B4-BE49-F238E27FC236}">
                <a16:creationId xmlns:a16="http://schemas.microsoft.com/office/drawing/2014/main" id="{3A8C1915-DE24-15D6-65F1-2220656FB44A}"/>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D78A69C0-0B31-673F-AA0C-98280396D7EA}"/>
              </a:ext>
            </a:extLst>
          </p:cNvPr>
          <p:cNvSpPr>
            <a:spLocks noGrp="1"/>
          </p:cNvSpPr>
          <p:nvPr>
            <p:ph type="sldNum" sz="quarter" idx="4"/>
          </p:nvPr>
        </p:nvSpPr>
        <p:spPr/>
        <p:txBody>
          <a:bodyPr/>
          <a:lstStyle/>
          <a:p>
            <a:fld id="{22080379-4D4F-4D97-A8E2-C17287BCD3A1}" type="slidenum">
              <a:rPr lang="en-US" smtClean="0"/>
              <a:pPr/>
              <a:t>24</a:t>
            </a:fld>
            <a:endParaRPr lang="en-US" dirty="0"/>
          </a:p>
        </p:txBody>
      </p:sp>
    </p:spTree>
    <p:extLst>
      <p:ext uri="{BB962C8B-B14F-4D97-AF65-F5344CB8AC3E}">
        <p14:creationId xmlns:p14="http://schemas.microsoft.com/office/powerpoint/2010/main" val="1783065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C1D7C-9B85-3E5E-B484-46399155EE09}"/>
              </a:ext>
            </a:extLst>
          </p:cNvPr>
          <p:cNvSpPr>
            <a:spLocks noGrp="1"/>
          </p:cNvSpPr>
          <p:nvPr>
            <p:ph type="title"/>
          </p:nvPr>
        </p:nvSpPr>
        <p:spPr/>
        <p:txBody>
          <a:bodyPr/>
          <a:lstStyle/>
          <a:p>
            <a:r>
              <a:rPr lang="en-US" dirty="0"/>
              <a:t>Common Reporting Issues – Annual Memo</a:t>
            </a:r>
          </a:p>
        </p:txBody>
      </p:sp>
      <p:sp>
        <p:nvSpPr>
          <p:cNvPr id="3" name="Content Placeholder 2">
            <a:extLst>
              <a:ext uri="{FF2B5EF4-FFF2-40B4-BE49-F238E27FC236}">
                <a16:creationId xmlns:a16="http://schemas.microsoft.com/office/drawing/2014/main" id="{3EB7353F-0BF5-808F-C631-3357EAD3D442}"/>
              </a:ext>
            </a:extLst>
          </p:cNvPr>
          <p:cNvSpPr>
            <a:spLocks noGrp="1"/>
          </p:cNvSpPr>
          <p:nvPr>
            <p:ph idx="1"/>
          </p:nvPr>
        </p:nvSpPr>
        <p:spPr/>
        <p:txBody>
          <a:bodyPr/>
          <a:lstStyle/>
          <a:p>
            <a:r>
              <a:rPr lang="en-US" dirty="0"/>
              <a:t>Will payment span multiple State fiscal years? If so, how may fiscal years?</a:t>
            </a:r>
          </a:p>
          <a:p>
            <a:pPr marL="342900" indent="-342900">
              <a:buFont typeface="Wingdings" panose="05000000000000000000" pitchFamily="2" charset="2"/>
              <a:buChar char="Ø"/>
            </a:pPr>
            <a:r>
              <a:rPr lang="en-US" dirty="0"/>
              <a:t>Respond yes if payments made in at least two fiscal years</a:t>
            </a:r>
          </a:p>
          <a:p>
            <a:pPr marL="342900" indent="-342900">
              <a:buFont typeface="Wingdings" panose="05000000000000000000" pitchFamily="2" charset="2"/>
              <a:buChar char="Ø"/>
            </a:pPr>
            <a:r>
              <a:rPr lang="en-US" dirty="0"/>
              <a:t>Multiple year contracts include any contract awarded in one fiscal year with payments made in a subsequent year</a:t>
            </a:r>
          </a:p>
          <a:p>
            <a:pPr marL="342900" indent="-342900">
              <a:buFont typeface="Wingdings" panose="05000000000000000000" pitchFamily="2" charset="2"/>
              <a:buChar char="Ø"/>
            </a:pPr>
            <a:r>
              <a:rPr lang="en-US" dirty="0"/>
              <a:t>Contract data will be prepopulated for future date submissions for the duration of the contract or grant</a:t>
            </a:r>
          </a:p>
        </p:txBody>
      </p:sp>
      <p:sp>
        <p:nvSpPr>
          <p:cNvPr id="4" name="Date Placeholder 3">
            <a:extLst>
              <a:ext uri="{FF2B5EF4-FFF2-40B4-BE49-F238E27FC236}">
                <a16:creationId xmlns:a16="http://schemas.microsoft.com/office/drawing/2014/main" id="{2E87A9D4-299E-F6EA-DB28-4E16FED752DC}"/>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A07C9AA7-9FDE-4E7E-447F-36A1E73ED96E}"/>
              </a:ext>
            </a:extLst>
          </p:cNvPr>
          <p:cNvSpPr>
            <a:spLocks noGrp="1"/>
          </p:cNvSpPr>
          <p:nvPr>
            <p:ph type="sldNum" sz="quarter" idx="4"/>
          </p:nvPr>
        </p:nvSpPr>
        <p:spPr/>
        <p:txBody>
          <a:bodyPr/>
          <a:lstStyle/>
          <a:p>
            <a:fld id="{22080379-4D4F-4D97-A8E2-C17287BCD3A1}" type="slidenum">
              <a:rPr lang="en-US" smtClean="0"/>
              <a:pPr/>
              <a:t>25</a:t>
            </a:fld>
            <a:endParaRPr lang="en-US" dirty="0"/>
          </a:p>
        </p:txBody>
      </p:sp>
    </p:spTree>
    <p:extLst>
      <p:ext uri="{BB962C8B-B14F-4D97-AF65-F5344CB8AC3E}">
        <p14:creationId xmlns:p14="http://schemas.microsoft.com/office/powerpoint/2010/main" val="4011481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99F36-EA26-6CEB-B21B-BC51F5BEC4AB}"/>
              </a:ext>
            </a:extLst>
          </p:cNvPr>
          <p:cNvSpPr>
            <a:spLocks noGrp="1"/>
          </p:cNvSpPr>
          <p:nvPr>
            <p:ph type="title"/>
          </p:nvPr>
        </p:nvSpPr>
        <p:spPr/>
        <p:txBody>
          <a:bodyPr/>
          <a:lstStyle/>
          <a:p>
            <a:r>
              <a:rPr lang="en-US" dirty="0"/>
              <a:t>Areas to Review Prior to Submission</a:t>
            </a:r>
          </a:p>
        </p:txBody>
      </p:sp>
      <p:sp>
        <p:nvSpPr>
          <p:cNvPr id="3" name="Content Placeholder 2">
            <a:extLst>
              <a:ext uri="{FF2B5EF4-FFF2-40B4-BE49-F238E27FC236}">
                <a16:creationId xmlns:a16="http://schemas.microsoft.com/office/drawing/2014/main" id="{1290FF47-F8C5-AB46-F4D1-CDE8D90BE769}"/>
              </a:ext>
            </a:extLst>
          </p:cNvPr>
          <p:cNvSpPr>
            <a:spLocks noGrp="1"/>
          </p:cNvSpPr>
          <p:nvPr>
            <p:ph idx="1"/>
          </p:nvPr>
        </p:nvSpPr>
        <p:spPr/>
        <p:txBody>
          <a:bodyPr/>
          <a:lstStyle/>
          <a:p>
            <a:r>
              <a:rPr lang="en-US" dirty="0"/>
              <a:t>Award amounts agree to agency records</a:t>
            </a:r>
          </a:p>
          <a:p>
            <a:pPr marL="342900" indent="-342900">
              <a:buFont typeface="Wingdings" panose="05000000000000000000" pitchFamily="2" charset="2"/>
              <a:buChar char="Ø"/>
            </a:pPr>
            <a:r>
              <a:rPr lang="en-US" dirty="0"/>
              <a:t>Review award amounts to ensure that amounts reported agree to agency records</a:t>
            </a:r>
          </a:p>
          <a:p>
            <a:pPr marL="342900" indent="-342900">
              <a:buFont typeface="Wingdings" panose="05000000000000000000" pitchFamily="2" charset="2"/>
              <a:buChar char="Ø"/>
            </a:pPr>
            <a:endParaRPr lang="en-US" dirty="0"/>
          </a:p>
          <a:p>
            <a:r>
              <a:rPr lang="en-US" dirty="0"/>
              <a:t>Reasonableness of award amounts</a:t>
            </a:r>
          </a:p>
          <a:p>
            <a:pPr marL="342900" indent="-342900">
              <a:buFont typeface="Wingdings" panose="05000000000000000000" pitchFamily="2" charset="2"/>
              <a:buChar char="Ø"/>
            </a:pPr>
            <a:r>
              <a:rPr lang="en-US" dirty="0"/>
              <a:t>Award amounts should be reasonable and are not likely to be small amounts such as $1, $2, or $10. </a:t>
            </a:r>
          </a:p>
          <a:p>
            <a:pPr marL="342900" indent="-342900">
              <a:buFont typeface="Wingdings" panose="05000000000000000000" pitchFamily="2" charset="2"/>
              <a:buChar char="Ø"/>
            </a:pPr>
            <a:r>
              <a:rPr lang="en-US" dirty="0"/>
              <a:t>Reasons will be required for reporting small amounts</a:t>
            </a:r>
          </a:p>
        </p:txBody>
      </p:sp>
      <p:sp>
        <p:nvSpPr>
          <p:cNvPr id="4" name="Date Placeholder 3">
            <a:extLst>
              <a:ext uri="{FF2B5EF4-FFF2-40B4-BE49-F238E27FC236}">
                <a16:creationId xmlns:a16="http://schemas.microsoft.com/office/drawing/2014/main" id="{F1C43E40-A7BE-5A39-0C10-3E8A6877AA30}"/>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87BE5713-F72D-3B71-8684-395C7478666F}"/>
              </a:ext>
            </a:extLst>
          </p:cNvPr>
          <p:cNvSpPr>
            <a:spLocks noGrp="1"/>
          </p:cNvSpPr>
          <p:nvPr>
            <p:ph type="sldNum" sz="quarter" idx="4"/>
          </p:nvPr>
        </p:nvSpPr>
        <p:spPr/>
        <p:txBody>
          <a:bodyPr/>
          <a:lstStyle/>
          <a:p>
            <a:fld id="{22080379-4D4F-4D97-A8E2-C17287BCD3A1}" type="slidenum">
              <a:rPr lang="en-US" smtClean="0"/>
              <a:pPr/>
              <a:t>26</a:t>
            </a:fld>
            <a:endParaRPr lang="en-US" dirty="0"/>
          </a:p>
        </p:txBody>
      </p:sp>
    </p:spTree>
    <p:extLst>
      <p:ext uri="{BB962C8B-B14F-4D97-AF65-F5344CB8AC3E}">
        <p14:creationId xmlns:p14="http://schemas.microsoft.com/office/powerpoint/2010/main" val="3972554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2AF53-65FC-7FC7-962B-6E681DA93E56}"/>
              </a:ext>
            </a:extLst>
          </p:cNvPr>
          <p:cNvSpPr>
            <a:spLocks noGrp="1"/>
          </p:cNvSpPr>
          <p:nvPr>
            <p:ph type="title"/>
          </p:nvPr>
        </p:nvSpPr>
        <p:spPr/>
        <p:txBody>
          <a:bodyPr/>
          <a:lstStyle/>
          <a:p>
            <a:r>
              <a:rPr lang="en-US" dirty="0"/>
              <a:t>Areas to Review Prior to Submission (continued)</a:t>
            </a:r>
          </a:p>
        </p:txBody>
      </p:sp>
      <p:sp>
        <p:nvSpPr>
          <p:cNvPr id="3" name="Content Placeholder 2">
            <a:extLst>
              <a:ext uri="{FF2B5EF4-FFF2-40B4-BE49-F238E27FC236}">
                <a16:creationId xmlns:a16="http://schemas.microsoft.com/office/drawing/2014/main" id="{5937EA17-8B69-8C66-5953-A2D7AFE1ACAE}"/>
              </a:ext>
            </a:extLst>
          </p:cNvPr>
          <p:cNvSpPr>
            <a:spLocks noGrp="1"/>
          </p:cNvSpPr>
          <p:nvPr>
            <p:ph idx="1"/>
          </p:nvPr>
        </p:nvSpPr>
        <p:spPr/>
        <p:txBody>
          <a:bodyPr/>
          <a:lstStyle/>
          <a:p>
            <a:r>
              <a:rPr lang="en-US" dirty="0"/>
              <a:t>Reasonableness of payment amounts </a:t>
            </a:r>
          </a:p>
          <a:p>
            <a:pPr marL="342900" indent="-342900">
              <a:buFont typeface="Wingdings" panose="05000000000000000000" pitchFamily="2" charset="2"/>
              <a:buChar char="Ø"/>
            </a:pPr>
            <a:r>
              <a:rPr lang="en-US" dirty="0"/>
              <a:t>Payment amounts should be reasonable and are not likely to be small amounts such as $1, $2, or $10</a:t>
            </a:r>
          </a:p>
          <a:p>
            <a:pPr marL="342900" indent="-342900">
              <a:buFont typeface="Wingdings" panose="05000000000000000000" pitchFamily="2" charset="2"/>
              <a:buChar char="Ø"/>
            </a:pPr>
            <a:r>
              <a:rPr lang="en-US" dirty="0"/>
              <a:t>Reasons will be required for reporting small amounts</a:t>
            </a:r>
          </a:p>
          <a:p>
            <a:pPr marL="342900" indent="-342900">
              <a:buFont typeface="Wingdings" panose="05000000000000000000" pitchFamily="2" charset="2"/>
              <a:buChar char="Ø"/>
            </a:pPr>
            <a:endParaRPr lang="en-US" dirty="0"/>
          </a:p>
          <a:p>
            <a:r>
              <a:rPr lang="en-US" dirty="0"/>
              <a:t>Contract payments reported</a:t>
            </a:r>
          </a:p>
          <a:p>
            <a:pPr marL="342900" indent="-342900">
              <a:buFont typeface="Wingdings" panose="05000000000000000000" pitchFamily="2" charset="2"/>
              <a:buChar char="Ø"/>
            </a:pPr>
            <a:r>
              <a:rPr lang="en-US" dirty="0"/>
              <a:t>Data submitted should cover contract payments made during the entire State Fiscal Year (July 1 through June 30)</a:t>
            </a:r>
          </a:p>
          <a:p>
            <a:pPr marL="342900" indent="-342900">
              <a:buFont typeface="Wingdings" panose="05000000000000000000" pitchFamily="2" charset="2"/>
              <a:buChar char="Ø"/>
            </a:pPr>
            <a:r>
              <a:rPr lang="en-US" dirty="0"/>
              <a:t>Contract payments outside of the fiscal year being reported should not be included</a:t>
            </a:r>
          </a:p>
          <a:p>
            <a:pPr marL="342900" indent="-342900">
              <a:buFont typeface="Wingdings" panose="05000000000000000000" pitchFamily="2" charset="2"/>
              <a:buChar char="Ø"/>
            </a:pPr>
            <a:endParaRPr lang="en-US" dirty="0"/>
          </a:p>
        </p:txBody>
      </p:sp>
      <p:sp>
        <p:nvSpPr>
          <p:cNvPr id="4" name="Date Placeholder 3">
            <a:extLst>
              <a:ext uri="{FF2B5EF4-FFF2-40B4-BE49-F238E27FC236}">
                <a16:creationId xmlns:a16="http://schemas.microsoft.com/office/drawing/2014/main" id="{F6AD714C-7380-DCC8-893A-C31E1D42B02F}"/>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4B06B8AA-231F-5DF0-8FC6-A4E11D8E91BA}"/>
              </a:ext>
            </a:extLst>
          </p:cNvPr>
          <p:cNvSpPr>
            <a:spLocks noGrp="1"/>
          </p:cNvSpPr>
          <p:nvPr>
            <p:ph type="sldNum" sz="quarter" idx="4"/>
          </p:nvPr>
        </p:nvSpPr>
        <p:spPr/>
        <p:txBody>
          <a:bodyPr/>
          <a:lstStyle/>
          <a:p>
            <a:fld id="{22080379-4D4F-4D97-A8E2-C17287BCD3A1}" type="slidenum">
              <a:rPr lang="en-US" smtClean="0"/>
              <a:pPr/>
              <a:t>27</a:t>
            </a:fld>
            <a:endParaRPr lang="en-US" dirty="0"/>
          </a:p>
        </p:txBody>
      </p:sp>
    </p:spTree>
    <p:extLst>
      <p:ext uri="{BB962C8B-B14F-4D97-AF65-F5344CB8AC3E}">
        <p14:creationId xmlns:p14="http://schemas.microsoft.com/office/powerpoint/2010/main" val="38235155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B9F6B-F767-FB82-F3D0-4179839FD0A1}"/>
              </a:ext>
            </a:extLst>
          </p:cNvPr>
          <p:cNvSpPr>
            <a:spLocks noGrp="1"/>
          </p:cNvSpPr>
          <p:nvPr>
            <p:ph type="title"/>
          </p:nvPr>
        </p:nvSpPr>
        <p:spPr/>
        <p:txBody>
          <a:bodyPr/>
          <a:lstStyle/>
          <a:p>
            <a:r>
              <a:rPr lang="en-US" dirty="0"/>
              <a:t>Areas to Review Prior to Submission (continued)</a:t>
            </a:r>
          </a:p>
        </p:txBody>
      </p:sp>
      <p:sp>
        <p:nvSpPr>
          <p:cNvPr id="3" name="Content Placeholder 2">
            <a:extLst>
              <a:ext uri="{FF2B5EF4-FFF2-40B4-BE49-F238E27FC236}">
                <a16:creationId xmlns:a16="http://schemas.microsoft.com/office/drawing/2014/main" id="{31FE9C89-0654-D272-AB20-0D0268C8C4D1}"/>
              </a:ext>
            </a:extLst>
          </p:cNvPr>
          <p:cNvSpPr>
            <a:spLocks noGrp="1"/>
          </p:cNvSpPr>
          <p:nvPr>
            <p:ph idx="1"/>
          </p:nvPr>
        </p:nvSpPr>
        <p:spPr/>
        <p:txBody>
          <a:bodyPr/>
          <a:lstStyle/>
          <a:p>
            <a:r>
              <a:rPr lang="en-US" dirty="0"/>
              <a:t>Contract payments reported – multiple-year contracts</a:t>
            </a:r>
          </a:p>
          <a:p>
            <a:pPr marL="342900" indent="-342900">
              <a:buFont typeface="Wingdings" panose="05000000000000000000" pitchFamily="2" charset="2"/>
              <a:buChar char="Ø"/>
            </a:pPr>
            <a:r>
              <a:rPr lang="en-US" dirty="0"/>
              <a:t>Only the payments made during the reporting fiscal year should be included</a:t>
            </a:r>
          </a:p>
          <a:p>
            <a:pPr marL="342900" indent="-342900">
              <a:buFont typeface="Wingdings" panose="05000000000000000000" pitchFamily="2" charset="2"/>
              <a:buChar char="Ø"/>
            </a:pPr>
            <a:endParaRPr lang="en-US" dirty="0"/>
          </a:p>
          <a:p>
            <a:r>
              <a:rPr lang="en-US" dirty="0"/>
              <a:t>Contracts paid in subsequent year</a:t>
            </a:r>
          </a:p>
          <a:p>
            <a:pPr marL="342900" indent="-342900">
              <a:buFont typeface="Wingdings" panose="05000000000000000000" pitchFamily="2" charset="2"/>
              <a:buChar char="Ø"/>
            </a:pPr>
            <a:r>
              <a:rPr lang="en-US" dirty="0"/>
              <a:t>Multiple year contracts include any contract awarded in one state fiscal year with payments made in a subsequent year</a:t>
            </a:r>
          </a:p>
        </p:txBody>
      </p:sp>
      <p:sp>
        <p:nvSpPr>
          <p:cNvPr id="4" name="Date Placeholder 3">
            <a:extLst>
              <a:ext uri="{FF2B5EF4-FFF2-40B4-BE49-F238E27FC236}">
                <a16:creationId xmlns:a16="http://schemas.microsoft.com/office/drawing/2014/main" id="{A77754D9-AFA7-DF69-EB76-02A6EE31F2F5}"/>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304AA424-9470-0B39-1417-DE0F76F6CA9E}"/>
              </a:ext>
            </a:extLst>
          </p:cNvPr>
          <p:cNvSpPr>
            <a:spLocks noGrp="1"/>
          </p:cNvSpPr>
          <p:nvPr>
            <p:ph type="sldNum" sz="quarter" idx="4"/>
          </p:nvPr>
        </p:nvSpPr>
        <p:spPr/>
        <p:txBody>
          <a:bodyPr/>
          <a:lstStyle/>
          <a:p>
            <a:fld id="{22080379-4D4F-4D97-A8E2-C17287BCD3A1}" type="slidenum">
              <a:rPr lang="en-US" smtClean="0"/>
              <a:pPr/>
              <a:t>28</a:t>
            </a:fld>
            <a:endParaRPr lang="en-US" dirty="0"/>
          </a:p>
        </p:txBody>
      </p:sp>
    </p:spTree>
    <p:extLst>
      <p:ext uri="{BB962C8B-B14F-4D97-AF65-F5344CB8AC3E}">
        <p14:creationId xmlns:p14="http://schemas.microsoft.com/office/powerpoint/2010/main" val="34103589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86DE0-E43C-870D-79D1-AAE8849A4A1B}"/>
              </a:ext>
            </a:extLst>
          </p:cNvPr>
          <p:cNvSpPr>
            <a:spLocks noGrp="1"/>
          </p:cNvSpPr>
          <p:nvPr>
            <p:ph type="title"/>
          </p:nvPr>
        </p:nvSpPr>
        <p:spPr/>
        <p:txBody>
          <a:bodyPr/>
          <a:lstStyle/>
          <a:p>
            <a:r>
              <a:rPr lang="en-US" dirty="0"/>
              <a:t>Common Reporting Issues – Annual Memo (continued)</a:t>
            </a:r>
          </a:p>
        </p:txBody>
      </p:sp>
      <p:sp>
        <p:nvSpPr>
          <p:cNvPr id="3" name="Content Placeholder 2">
            <a:extLst>
              <a:ext uri="{FF2B5EF4-FFF2-40B4-BE49-F238E27FC236}">
                <a16:creationId xmlns:a16="http://schemas.microsoft.com/office/drawing/2014/main" id="{03A5F696-A1E6-9868-66F8-51D680D0CDBE}"/>
              </a:ext>
            </a:extLst>
          </p:cNvPr>
          <p:cNvSpPr>
            <a:spLocks noGrp="1"/>
          </p:cNvSpPr>
          <p:nvPr>
            <p:ph idx="1"/>
          </p:nvPr>
        </p:nvSpPr>
        <p:spPr/>
        <p:txBody>
          <a:bodyPr/>
          <a:lstStyle/>
          <a:p>
            <a:r>
              <a:rPr lang="en-US" dirty="0"/>
              <a:t>Grant or contract number</a:t>
            </a:r>
          </a:p>
          <a:p>
            <a:pPr marL="342900" indent="-342900">
              <a:buFont typeface="Wingdings" panose="05000000000000000000" pitchFamily="2" charset="2"/>
              <a:buChar char="Ø"/>
            </a:pPr>
            <a:r>
              <a:rPr lang="en-US" dirty="0"/>
              <a:t>Grant or contract number must be printable characters. </a:t>
            </a:r>
          </a:p>
          <a:p>
            <a:pPr marL="512064"/>
            <a:r>
              <a:rPr lang="en-US" dirty="0"/>
              <a:t>Examples of characters not accepted are the Euro sign, dagger, double dagger, small tilde, modifier letter circumflex accent, etc.</a:t>
            </a:r>
          </a:p>
          <a:p>
            <a:pPr marL="512064"/>
            <a:endParaRPr lang="en-US" dirty="0"/>
          </a:p>
          <a:p>
            <a:r>
              <a:rPr lang="en-US" dirty="0"/>
              <a:t>Grant or contract date</a:t>
            </a:r>
          </a:p>
          <a:p>
            <a:pPr marL="342900" indent="-342900">
              <a:buFont typeface="Wingdings" panose="05000000000000000000" pitchFamily="2" charset="2"/>
              <a:buChar char="Ø"/>
            </a:pPr>
            <a:r>
              <a:rPr lang="en-US" dirty="0"/>
              <a:t>Date must be within the reporting fiscal year unless multiple year contract is indicated</a:t>
            </a:r>
          </a:p>
        </p:txBody>
      </p:sp>
      <p:sp>
        <p:nvSpPr>
          <p:cNvPr id="4" name="Date Placeholder 3">
            <a:extLst>
              <a:ext uri="{FF2B5EF4-FFF2-40B4-BE49-F238E27FC236}">
                <a16:creationId xmlns:a16="http://schemas.microsoft.com/office/drawing/2014/main" id="{8C5611C4-0666-A060-7215-234E2327F540}"/>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65291165-400A-F9D1-3229-5E38EAADA974}"/>
              </a:ext>
            </a:extLst>
          </p:cNvPr>
          <p:cNvSpPr>
            <a:spLocks noGrp="1"/>
          </p:cNvSpPr>
          <p:nvPr>
            <p:ph type="sldNum" sz="quarter" idx="4"/>
          </p:nvPr>
        </p:nvSpPr>
        <p:spPr/>
        <p:txBody>
          <a:bodyPr/>
          <a:lstStyle/>
          <a:p>
            <a:fld id="{22080379-4D4F-4D97-A8E2-C17287BCD3A1}" type="slidenum">
              <a:rPr lang="en-US" smtClean="0"/>
              <a:pPr/>
              <a:t>29</a:t>
            </a:fld>
            <a:endParaRPr lang="en-US" dirty="0"/>
          </a:p>
        </p:txBody>
      </p:sp>
    </p:spTree>
    <p:extLst>
      <p:ext uri="{BB962C8B-B14F-4D97-AF65-F5344CB8AC3E}">
        <p14:creationId xmlns:p14="http://schemas.microsoft.com/office/powerpoint/2010/main" val="1556126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D20AB-8363-061F-7171-32252DC6AB47}"/>
              </a:ext>
            </a:extLst>
          </p:cNvPr>
          <p:cNvSpPr>
            <a:spLocks noGrp="1"/>
          </p:cNvSpPr>
          <p:nvPr>
            <p:ph type="title"/>
          </p:nvPr>
        </p:nvSpPr>
        <p:spPr/>
        <p:txBody>
          <a:bodyPr/>
          <a:lstStyle/>
          <a:p>
            <a:r>
              <a:rPr lang="en-US" dirty="0"/>
              <a:t>SESSION OUTLINE</a:t>
            </a:r>
          </a:p>
        </p:txBody>
      </p:sp>
      <p:sp>
        <p:nvSpPr>
          <p:cNvPr id="3" name="Content Placeholder 2">
            <a:extLst>
              <a:ext uri="{FF2B5EF4-FFF2-40B4-BE49-F238E27FC236}">
                <a16:creationId xmlns:a16="http://schemas.microsoft.com/office/drawing/2014/main" id="{8B7DED4F-5CE7-B9B9-64BA-A565850B50E8}"/>
              </a:ext>
            </a:extLst>
          </p:cNvPr>
          <p:cNvSpPr>
            <a:spLocks noGrp="1"/>
          </p:cNvSpPr>
          <p:nvPr>
            <p:ph idx="1"/>
          </p:nvPr>
        </p:nvSpPr>
        <p:spPr/>
        <p:txBody>
          <a:bodyPr/>
          <a:lstStyle/>
          <a:p>
            <a:pPr marL="514350" indent="-514350">
              <a:buFont typeface="+mj-lt"/>
              <a:buAutoNum type="romanUcPeriod"/>
            </a:pPr>
            <a:r>
              <a:rPr lang="en-US" dirty="0"/>
              <a:t>Reporting Requirements for State Entities</a:t>
            </a:r>
          </a:p>
          <a:p>
            <a:pPr marL="514350" indent="-514350">
              <a:buFont typeface="+mj-lt"/>
              <a:buAutoNum type="romanUcPeriod"/>
            </a:pPr>
            <a:endParaRPr lang="en-US" dirty="0"/>
          </a:p>
          <a:p>
            <a:pPr marL="514350" indent="-514350">
              <a:buFont typeface="+mj-lt"/>
              <a:buAutoNum type="romanUcPeriod"/>
            </a:pPr>
            <a:r>
              <a:rPr lang="en-US" dirty="0"/>
              <a:t>Agreements Reported</a:t>
            </a:r>
          </a:p>
          <a:p>
            <a:pPr marL="514350" indent="-514350">
              <a:buFont typeface="+mj-lt"/>
              <a:buAutoNum type="romanUcPeriod"/>
            </a:pPr>
            <a:endParaRPr lang="en-US" dirty="0"/>
          </a:p>
          <a:p>
            <a:pPr marL="514350" indent="-514350">
              <a:buFont typeface="+mj-lt"/>
              <a:buAutoNum type="romanUcPeriod"/>
            </a:pPr>
            <a:r>
              <a:rPr lang="en-US" dirty="0"/>
              <a:t>File Layout</a:t>
            </a:r>
          </a:p>
          <a:p>
            <a:pPr marL="514350" indent="-514350">
              <a:buFont typeface="+mj-lt"/>
              <a:buAutoNum type="romanUcPeriod"/>
            </a:pPr>
            <a:endParaRPr lang="en-US" dirty="0"/>
          </a:p>
          <a:p>
            <a:pPr marL="514350" indent="-514350">
              <a:buFont typeface="+mj-lt"/>
              <a:buAutoNum type="romanUcPeriod"/>
            </a:pPr>
            <a:r>
              <a:rPr lang="en-US" dirty="0"/>
              <a:t>Common Reporting Issues</a:t>
            </a:r>
          </a:p>
        </p:txBody>
      </p:sp>
      <p:sp>
        <p:nvSpPr>
          <p:cNvPr id="4" name="Date Placeholder 3">
            <a:extLst>
              <a:ext uri="{FF2B5EF4-FFF2-40B4-BE49-F238E27FC236}">
                <a16:creationId xmlns:a16="http://schemas.microsoft.com/office/drawing/2014/main" id="{D459738F-D452-BC0B-2552-8246AF489512}"/>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551C1657-CB35-FBE6-070B-1F877CF8B109}"/>
              </a:ext>
            </a:extLst>
          </p:cNvPr>
          <p:cNvSpPr>
            <a:spLocks noGrp="1"/>
          </p:cNvSpPr>
          <p:nvPr>
            <p:ph type="sldNum" sz="quarter" idx="4"/>
          </p:nvPr>
        </p:nvSpPr>
        <p:spPr/>
        <p:txBody>
          <a:bodyPr/>
          <a:lstStyle/>
          <a:p>
            <a:fld id="{22080379-4D4F-4D97-A8E2-C17287BCD3A1}" type="slidenum">
              <a:rPr lang="en-US" smtClean="0"/>
              <a:pPr/>
              <a:t>3</a:t>
            </a:fld>
            <a:endParaRPr lang="en-US" dirty="0"/>
          </a:p>
        </p:txBody>
      </p:sp>
    </p:spTree>
    <p:extLst>
      <p:ext uri="{BB962C8B-B14F-4D97-AF65-F5344CB8AC3E}">
        <p14:creationId xmlns:p14="http://schemas.microsoft.com/office/powerpoint/2010/main" val="17708181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54E72-50EE-016D-FAF0-4BD15D5B4309}"/>
              </a:ext>
            </a:extLst>
          </p:cNvPr>
          <p:cNvSpPr>
            <a:spLocks noGrp="1"/>
          </p:cNvSpPr>
          <p:nvPr>
            <p:ph type="title"/>
          </p:nvPr>
        </p:nvSpPr>
        <p:spPr/>
        <p:txBody>
          <a:bodyPr/>
          <a:lstStyle/>
          <a:p>
            <a:r>
              <a:rPr lang="en-US" dirty="0"/>
              <a:t>Common Reporting Issues – Annual Memo (continued)</a:t>
            </a:r>
          </a:p>
        </p:txBody>
      </p:sp>
      <p:sp>
        <p:nvSpPr>
          <p:cNvPr id="3" name="Content Placeholder 2">
            <a:extLst>
              <a:ext uri="{FF2B5EF4-FFF2-40B4-BE49-F238E27FC236}">
                <a16:creationId xmlns:a16="http://schemas.microsoft.com/office/drawing/2014/main" id="{70B3552A-AE45-F9F7-D119-A04B00CB0DF6}"/>
              </a:ext>
            </a:extLst>
          </p:cNvPr>
          <p:cNvSpPr>
            <a:spLocks noGrp="1"/>
          </p:cNvSpPr>
          <p:nvPr>
            <p:ph idx="1"/>
          </p:nvPr>
        </p:nvSpPr>
        <p:spPr>
          <a:xfrm>
            <a:off x="1069848" y="1825624"/>
            <a:ext cx="10515600" cy="3716759"/>
          </a:xfrm>
        </p:spPr>
        <p:txBody>
          <a:bodyPr/>
          <a:lstStyle/>
          <a:p>
            <a:r>
              <a:rPr lang="en-US" dirty="0"/>
              <a:t>Federal Employer Identification Number (FEIN) of Nonprofit Organization (NPO)</a:t>
            </a:r>
          </a:p>
          <a:p>
            <a:pPr marL="342900" indent="-342900">
              <a:buFont typeface="Wingdings" panose="05000000000000000000" pitchFamily="2" charset="2"/>
              <a:buChar char="Ø"/>
            </a:pPr>
            <a:r>
              <a:rPr lang="en-US" dirty="0"/>
              <a:t>Based on information previously submitted to DOAA, the FEIN of the NPO will be populated when entering the contract data</a:t>
            </a:r>
          </a:p>
          <a:p>
            <a:pPr marL="342900" indent="-342900">
              <a:buFont typeface="Wingdings" panose="05000000000000000000" pitchFamily="2" charset="2"/>
              <a:buChar char="Ø"/>
            </a:pPr>
            <a:r>
              <a:rPr lang="en-US" dirty="0"/>
              <a:t>If the NPO does not exist in our database, you will receive an error message and make a request that the organization be added</a:t>
            </a:r>
          </a:p>
          <a:p>
            <a:pPr marL="342900" indent="-342900">
              <a:buFont typeface="Wingdings" panose="05000000000000000000" pitchFamily="2" charset="2"/>
              <a:buChar char="Ø"/>
            </a:pPr>
            <a:endParaRPr lang="en-US" dirty="0"/>
          </a:p>
          <a:p>
            <a:r>
              <a:rPr lang="en-US" dirty="0"/>
              <a:t>Name of NPO</a:t>
            </a:r>
          </a:p>
          <a:p>
            <a:pPr marL="342900" indent="-342900">
              <a:buFont typeface="Wingdings" panose="05000000000000000000" pitchFamily="2" charset="2"/>
              <a:buChar char="Ø"/>
            </a:pPr>
            <a:r>
              <a:rPr lang="en-US" dirty="0"/>
              <a:t>Based on information previously submitted to DOAA, the name of the NPO will be populated when entering the contract data</a:t>
            </a:r>
          </a:p>
          <a:p>
            <a:pPr marL="342900" indent="-342900">
              <a:buFont typeface="Wingdings" panose="05000000000000000000" pitchFamily="2" charset="2"/>
              <a:buChar char="Ø"/>
            </a:pPr>
            <a:r>
              <a:rPr lang="en-US" dirty="0"/>
              <a:t>If the NPO does not exist in our database, you will receive an error message</a:t>
            </a:r>
          </a:p>
        </p:txBody>
      </p:sp>
      <p:sp>
        <p:nvSpPr>
          <p:cNvPr id="4" name="Date Placeholder 3">
            <a:extLst>
              <a:ext uri="{FF2B5EF4-FFF2-40B4-BE49-F238E27FC236}">
                <a16:creationId xmlns:a16="http://schemas.microsoft.com/office/drawing/2014/main" id="{62E34656-D70E-52B6-C34A-69B1EFF3197B}"/>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1D2263EE-547B-E2B0-5EA9-E799EAB7981F}"/>
              </a:ext>
            </a:extLst>
          </p:cNvPr>
          <p:cNvSpPr>
            <a:spLocks noGrp="1"/>
          </p:cNvSpPr>
          <p:nvPr>
            <p:ph type="sldNum" sz="quarter" idx="4"/>
          </p:nvPr>
        </p:nvSpPr>
        <p:spPr/>
        <p:txBody>
          <a:bodyPr/>
          <a:lstStyle/>
          <a:p>
            <a:fld id="{22080379-4D4F-4D97-A8E2-C17287BCD3A1}" type="slidenum">
              <a:rPr lang="en-US" smtClean="0"/>
              <a:pPr/>
              <a:t>30</a:t>
            </a:fld>
            <a:endParaRPr lang="en-US" dirty="0"/>
          </a:p>
        </p:txBody>
      </p:sp>
    </p:spTree>
    <p:extLst>
      <p:ext uri="{BB962C8B-B14F-4D97-AF65-F5344CB8AC3E}">
        <p14:creationId xmlns:p14="http://schemas.microsoft.com/office/powerpoint/2010/main" val="15830173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6F2D1-D794-1912-DD1E-FE78F530ABDA}"/>
              </a:ext>
            </a:extLst>
          </p:cNvPr>
          <p:cNvSpPr>
            <a:spLocks noGrp="1"/>
          </p:cNvSpPr>
          <p:nvPr>
            <p:ph type="title"/>
          </p:nvPr>
        </p:nvSpPr>
        <p:spPr/>
        <p:txBody>
          <a:bodyPr/>
          <a:lstStyle/>
          <a:p>
            <a:r>
              <a:rPr lang="en-US" dirty="0"/>
              <a:t>Common Reporting Issues – Annual Memo (continued)</a:t>
            </a:r>
          </a:p>
        </p:txBody>
      </p:sp>
      <p:sp>
        <p:nvSpPr>
          <p:cNvPr id="3" name="Content Placeholder 2">
            <a:extLst>
              <a:ext uri="{FF2B5EF4-FFF2-40B4-BE49-F238E27FC236}">
                <a16:creationId xmlns:a16="http://schemas.microsoft.com/office/drawing/2014/main" id="{8D72C567-2933-06CD-70DD-B14B3B334616}"/>
              </a:ext>
            </a:extLst>
          </p:cNvPr>
          <p:cNvSpPr>
            <a:spLocks noGrp="1"/>
          </p:cNvSpPr>
          <p:nvPr>
            <p:ph idx="1"/>
          </p:nvPr>
        </p:nvSpPr>
        <p:spPr/>
        <p:txBody>
          <a:bodyPr/>
          <a:lstStyle/>
          <a:p>
            <a:r>
              <a:rPr lang="en-US" dirty="0"/>
              <a:t>Date of the NPO’s fiscal year end</a:t>
            </a:r>
          </a:p>
          <a:p>
            <a:pPr marL="342900" indent="-342900">
              <a:buFont typeface="Wingdings" panose="05000000000000000000" pitchFamily="2" charset="2"/>
              <a:buChar char="Ø"/>
            </a:pPr>
            <a:r>
              <a:rPr lang="en-US" dirty="0"/>
              <a:t>When requesting that an organization be added to our database, please ensure that the correct date of fiscal year for the NPO is entered</a:t>
            </a:r>
          </a:p>
          <a:p>
            <a:pPr marL="342900" indent="-342900">
              <a:buFont typeface="Wingdings" panose="05000000000000000000" pitchFamily="2" charset="2"/>
              <a:buChar char="Ø"/>
            </a:pPr>
            <a:r>
              <a:rPr lang="en-US" dirty="0"/>
              <a:t>Fiscal year end date will be used to determine their compliance status with reporting requirements of O.C.G.A. </a:t>
            </a:r>
            <a:r>
              <a:rPr lang="en-US" dirty="0">
                <a:latin typeface="Prompt" panose="00000500000000000000" pitchFamily="2" charset="-34"/>
                <a:cs typeface="Prompt" panose="00000500000000000000" pitchFamily="2" charset="-34"/>
              </a:rPr>
              <a:t>§50-20-3</a:t>
            </a:r>
          </a:p>
          <a:p>
            <a:pPr marL="342900" indent="-342900">
              <a:buFont typeface="Wingdings" panose="05000000000000000000" pitchFamily="2" charset="2"/>
              <a:buChar char="Ø"/>
            </a:pPr>
            <a:endParaRPr lang="en-US" dirty="0">
              <a:latin typeface="Prompt" panose="00000500000000000000" pitchFamily="2" charset="-34"/>
              <a:cs typeface="Prompt" panose="00000500000000000000" pitchFamily="2" charset="-34"/>
            </a:endParaRPr>
          </a:p>
          <a:p>
            <a:r>
              <a:rPr lang="en-US" dirty="0">
                <a:latin typeface="Prompt" panose="00000500000000000000" pitchFamily="2" charset="-34"/>
                <a:cs typeface="Prompt" panose="00000500000000000000" pitchFamily="2" charset="-34"/>
              </a:rPr>
              <a:t>State Chart of Accounts (SCOA) number</a:t>
            </a:r>
          </a:p>
          <a:p>
            <a:pPr marL="342900" indent="-342900">
              <a:buFont typeface="Wingdings" panose="05000000000000000000" pitchFamily="2" charset="2"/>
              <a:buChar char="Ø"/>
            </a:pPr>
            <a:r>
              <a:rPr lang="en-US" dirty="0">
                <a:latin typeface="Prompt" panose="00000500000000000000" pitchFamily="2" charset="-34"/>
                <a:cs typeface="Prompt" panose="00000500000000000000" pitchFamily="2" charset="-34"/>
              </a:rPr>
              <a:t>State chart of accounts includes accounts for contractual services and grants with nonprofit organizations </a:t>
            </a:r>
          </a:p>
          <a:p>
            <a:pPr marL="342900" indent="-342900">
              <a:buFont typeface="Wingdings" panose="05000000000000000000" pitchFamily="2" charset="2"/>
              <a:buChar char="Ø"/>
            </a:pPr>
            <a:r>
              <a:rPr lang="en-US" dirty="0">
                <a:latin typeface="Prompt" panose="00000500000000000000" pitchFamily="2" charset="-34"/>
                <a:cs typeface="Prompt" panose="00000500000000000000" pitchFamily="2" charset="-34"/>
              </a:rPr>
              <a:t>Includes accounts 653200, 753100</a:t>
            </a:r>
            <a:endParaRPr lang="en-US" dirty="0"/>
          </a:p>
        </p:txBody>
      </p:sp>
      <p:sp>
        <p:nvSpPr>
          <p:cNvPr id="4" name="Date Placeholder 3">
            <a:extLst>
              <a:ext uri="{FF2B5EF4-FFF2-40B4-BE49-F238E27FC236}">
                <a16:creationId xmlns:a16="http://schemas.microsoft.com/office/drawing/2014/main" id="{F7C1DD66-EA2D-B38C-40D4-55481FC3654A}"/>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8538F8D8-621D-0976-ADBA-3815FBFA67BA}"/>
              </a:ext>
            </a:extLst>
          </p:cNvPr>
          <p:cNvSpPr>
            <a:spLocks noGrp="1"/>
          </p:cNvSpPr>
          <p:nvPr>
            <p:ph type="sldNum" sz="quarter" idx="4"/>
          </p:nvPr>
        </p:nvSpPr>
        <p:spPr/>
        <p:txBody>
          <a:bodyPr/>
          <a:lstStyle/>
          <a:p>
            <a:fld id="{22080379-4D4F-4D97-A8E2-C17287BCD3A1}" type="slidenum">
              <a:rPr lang="en-US" smtClean="0"/>
              <a:pPr/>
              <a:t>31</a:t>
            </a:fld>
            <a:endParaRPr lang="en-US" dirty="0"/>
          </a:p>
        </p:txBody>
      </p:sp>
    </p:spTree>
    <p:extLst>
      <p:ext uri="{BB962C8B-B14F-4D97-AF65-F5344CB8AC3E}">
        <p14:creationId xmlns:p14="http://schemas.microsoft.com/office/powerpoint/2010/main" val="28396084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E843F-13E4-5A22-68C1-9D3A8C85A74C}"/>
              </a:ext>
            </a:extLst>
          </p:cNvPr>
          <p:cNvSpPr>
            <a:spLocks noGrp="1"/>
          </p:cNvSpPr>
          <p:nvPr>
            <p:ph type="title"/>
          </p:nvPr>
        </p:nvSpPr>
        <p:spPr/>
        <p:txBody>
          <a:bodyPr/>
          <a:lstStyle/>
          <a:p>
            <a:r>
              <a:rPr lang="en-US" dirty="0"/>
              <a:t>Common Reporting Issues – Annual Memo (continued)</a:t>
            </a:r>
          </a:p>
        </p:txBody>
      </p:sp>
      <p:sp>
        <p:nvSpPr>
          <p:cNvPr id="3" name="Content Placeholder 2">
            <a:extLst>
              <a:ext uri="{FF2B5EF4-FFF2-40B4-BE49-F238E27FC236}">
                <a16:creationId xmlns:a16="http://schemas.microsoft.com/office/drawing/2014/main" id="{2887FD6B-26D6-0F1A-1155-52148BD5E668}"/>
              </a:ext>
            </a:extLst>
          </p:cNvPr>
          <p:cNvSpPr>
            <a:spLocks noGrp="1"/>
          </p:cNvSpPr>
          <p:nvPr>
            <p:ph idx="1"/>
          </p:nvPr>
        </p:nvSpPr>
        <p:spPr/>
        <p:txBody>
          <a:bodyPr/>
          <a:lstStyle/>
          <a:p>
            <a:r>
              <a:rPr lang="en-US" dirty="0"/>
              <a:t>Total State or Federal contract amount</a:t>
            </a:r>
          </a:p>
          <a:p>
            <a:pPr marL="342900" indent="-342900">
              <a:buFont typeface="Wingdings" panose="05000000000000000000" pitchFamily="2" charset="2"/>
              <a:buChar char="Ø"/>
            </a:pPr>
            <a:r>
              <a:rPr lang="en-US" dirty="0"/>
              <a:t>Enter the total State or Federal contract amount indicated in the agreement</a:t>
            </a:r>
          </a:p>
          <a:p>
            <a:pPr marL="342900" indent="-342900">
              <a:buFont typeface="Wingdings" panose="05000000000000000000" pitchFamily="2" charset="2"/>
              <a:buChar char="Ø"/>
            </a:pPr>
            <a:r>
              <a:rPr lang="en-US" dirty="0"/>
              <a:t>For multiple year contracts, the total contract amount for awards will be entered in the first year</a:t>
            </a:r>
          </a:p>
          <a:p>
            <a:pPr marL="342900" indent="-342900">
              <a:buFont typeface="Wingdings" panose="05000000000000000000" pitchFamily="2" charset="2"/>
              <a:buChar char="Ø"/>
            </a:pPr>
            <a:r>
              <a:rPr lang="en-US" dirty="0"/>
              <a:t>Total contract amounts will be prepopulated for subsequent years</a:t>
            </a:r>
          </a:p>
          <a:p>
            <a:pPr marL="342900" indent="-342900">
              <a:buFont typeface="Wingdings" panose="05000000000000000000" pitchFamily="2" charset="2"/>
              <a:buChar char="Ø"/>
            </a:pPr>
            <a:r>
              <a:rPr lang="en-US" dirty="0"/>
              <a:t>Note – multiple year contracts also include any contract awarded in one fiscal year with payments made in a subsequent year</a:t>
            </a:r>
          </a:p>
        </p:txBody>
      </p:sp>
      <p:sp>
        <p:nvSpPr>
          <p:cNvPr id="4" name="Date Placeholder 3">
            <a:extLst>
              <a:ext uri="{FF2B5EF4-FFF2-40B4-BE49-F238E27FC236}">
                <a16:creationId xmlns:a16="http://schemas.microsoft.com/office/drawing/2014/main" id="{AD1002C7-19A6-4539-1541-C887D33A5385}"/>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E028036B-C799-3BA6-B6F1-FFBA1BE0B416}"/>
              </a:ext>
            </a:extLst>
          </p:cNvPr>
          <p:cNvSpPr>
            <a:spLocks noGrp="1"/>
          </p:cNvSpPr>
          <p:nvPr>
            <p:ph type="sldNum" sz="quarter" idx="4"/>
          </p:nvPr>
        </p:nvSpPr>
        <p:spPr/>
        <p:txBody>
          <a:bodyPr/>
          <a:lstStyle/>
          <a:p>
            <a:fld id="{22080379-4D4F-4D97-A8E2-C17287BCD3A1}" type="slidenum">
              <a:rPr lang="en-US" smtClean="0"/>
              <a:pPr/>
              <a:t>32</a:t>
            </a:fld>
            <a:endParaRPr lang="en-US" dirty="0"/>
          </a:p>
        </p:txBody>
      </p:sp>
    </p:spTree>
    <p:extLst>
      <p:ext uri="{BB962C8B-B14F-4D97-AF65-F5344CB8AC3E}">
        <p14:creationId xmlns:p14="http://schemas.microsoft.com/office/powerpoint/2010/main" val="2771141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C0356-67F6-F95A-B0AC-16E5C687810E}"/>
              </a:ext>
            </a:extLst>
          </p:cNvPr>
          <p:cNvSpPr>
            <a:spLocks noGrp="1"/>
          </p:cNvSpPr>
          <p:nvPr>
            <p:ph type="title"/>
          </p:nvPr>
        </p:nvSpPr>
        <p:spPr/>
        <p:txBody>
          <a:bodyPr/>
          <a:lstStyle/>
          <a:p>
            <a:r>
              <a:rPr lang="en-US" dirty="0"/>
              <a:t>Common Reporting Issues – Annual Memo (continued)</a:t>
            </a:r>
          </a:p>
        </p:txBody>
      </p:sp>
      <p:sp>
        <p:nvSpPr>
          <p:cNvPr id="3" name="Content Placeholder 2">
            <a:extLst>
              <a:ext uri="{FF2B5EF4-FFF2-40B4-BE49-F238E27FC236}">
                <a16:creationId xmlns:a16="http://schemas.microsoft.com/office/drawing/2014/main" id="{91CD86BB-4EE5-D79B-E2DC-45CDF786C22B}"/>
              </a:ext>
            </a:extLst>
          </p:cNvPr>
          <p:cNvSpPr>
            <a:spLocks noGrp="1"/>
          </p:cNvSpPr>
          <p:nvPr>
            <p:ph idx="1"/>
          </p:nvPr>
        </p:nvSpPr>
        <p:spPr/>
        <p:txBody>
          <a:bodyPr/>
          <a:lstStyle/>
          <a:p>
            <a:r>
              <a:rPr lang="en-US" dirty="0"/>
              <a:t>State or Federal payment amount</a:t>
            </a:r>
          </a:p>
          <a:p>
            <a:pPr marL="342900" indent="-342900">
              <a:buFont typeface="Wingdings" panose="05000000000000000000" pitchFamily="2" charset="2"/>
              <a:buChar char="Ø"/>
            </a:pPr>
            <a:r>
              <a:rPr lang="en-US" dirty="0"/>
              <a:t>Payment information should include only the payments made for the reporting fiscal year</a:t>
            </a:r>
          </a:p>
          <a:p>
            <a:pPr marL="342900" indent="-342900">
              <a:buFont typeface="Wingdings" panose="05000000000000000000" pitchFamily="2" charset="2"/>
              <a:buChar char="Ø"/>
            </a:pPr>
            <a:endParaRPr lang="en-US" dirty="0"/>
          </a:p>
          <a:p>
            <a:r>
              <a:rPr lang="en-US" dirty="0"/>
              <a:t>Assistance Listing Number (ALN) for Pass-Through Amounts</a:t>
            </a:r>
          </a:p>
          <a:p>
            <a:pPr marL="342900" indent="-342900">
              <a:buFont typeface="Wingdings" panose="05000000000000000000" pitchFamily="2" charset="2"/>
              <a:buChar char="Ø"/>
            </a:pPr>
            <a:r>
              <a:rPr lang="en-US" dirty="0"/>
              <a:t>Assistance Listing Number (ALN) formally called the CFDA number</a:t>
            </a:r>
          </a:p>
          <a:p>
            <a:pPr marL="342900" indent="-342900">
              <a:buFont typeface="Wingdings" panose="05000000000000000000" pitchFamily="2" charset="2"/>
              <a:buChar char="Ø"/>
            </a:pPr>
            <a:endParaRPr lang="en-US" dirty="0"/>
          </a:p>
          <a:p>
            <a:r>
              <a:rPr lang="en-US" dirty="0"/>
              <a:t>Purpose of grant or contract </a:t>
            </a:r>
          </a:p>
          <a:p>
            <a:pPr marL="342900" indent="-342900">
              <a:buFont typeface="Wingdings" panose="05000000000000000000" pitchFamily="2" charset="2"/>
              <a:buChar char="Ø"/>
            </a:pPr>
            <a:r>
              <a:rPr lang="en-US" dirty="0"/>
              <a:t>Must be complete with printable characters and no abbreviations</a:t>
            </a:r>
          </a:p>
          <a:p>
            <a:endParaRPr lang="en-US" dirty="0"/>
          </a:p>
        </p:txBody>
      </p:sp>
      <p:sp>
        <p:nvSpPr>
          <p:cNvPr id="4" name="Date Placeholder 3">
            <a:extLst>
              <a:ext uri="{FF2B5EF4-FFF2-40B4-BE49-F238E27FC236}">
                <a16:creationId xmlns:a16="http://schemas.microsoft.com/office/drawing/2014/main" id="{1D0D324A-5F89-1140-0EAA-F8A391E67447}"/>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E4A10418-A716-D3EF-19DE-EC96C7C77379}"/>
              </a:ext>
            </a:extLst>
          </p:cNvPr>
          <p:cNvSpPr>
            <a:spLocks noGrp="1"/>
          </p:cNvSpPr>
          <p:nvPr>
            <p:ph type="sldNum" sz="quarter" idx="4"/>
          </p:nvPr>
        </p:nvSpPr>
        <p:spPr/>
        <p:txBody>
          <a:bodyPr/>
          <a:lstStyle/>
          <a:p>
            <a:fld id="{22080379-4D4F-4D97-A8E2-C17287BCD3A1}" type="slidenum">
              <a:rPr lang="en-US" smtClean="0"/>
              <a:pPr/>
              <a:t>33</a:t>
            </a:fld>
            <a:endParaRPr lang="en-US" dirty="0"/>
          </a:p>
        </p:txBody>
      </p:sp>
    </p:spTree>
    <p:extLst>
      <p:ext uri="{BB962C8B-B14F-4D97-AF65-F5344CB8AC3E}">
        <p14:creationId xmlns:p14="http://schemas.microsoft.com/office/powerpoint/2010/main" val="3813616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44BEC-3869-CFC3-6EDA-6F663C3AD2B8}"/>
              </a:ext>
            </a:extLst>
          </p:cNvPr>
          <p:cNvSpPr>
            <a:spLocks noGrp="1"/>
          </p:cNvSpPr>
          <p:nvPr>
            <p:ph type="title"/>
          </p:nvPr>
        </p:nvSpPr>
        <p:spPr/>
        <p:txBody>
          <a:bodyPr/>
          <a:lstStyle/>
          <a:p>
            <a:r>
              <a:rPr lang="en-US" dirty="0"/>
              <a:t>Areas to Review Prior to Submission</a:t>
            </a:r>
          </a:p>
        </p:txBody>
      </p:sp>
      <p:sp>
        <p:nvSpPr>
          <p:cNvPr id="3" name="Content Placeholder 2">
            <a:extLst>
              <a:ext uri="{FF2B5EF4-FFF2-40B4-BE49-F238E27FC236}">
                <a16:creationId xmlns:a16="http://schemas.microsoft.com/office/drawing/2014/main" id="{6A1A66F4-17EF-3F18-E7E5-10748E905AEF}"/>
              </a:ext>
            </a:extLst>
          </p:cNvPr>
          <p:cNvSpPr>
            <a:spLocks noGrp="1"/>
          </p:cNvSpPr>
          <p:nvPr>
            <p:ph idx="1"/>
          </p:nvPr>
        </p:nvSpPr>
        <p:spPr/>
        <p:txBody>
          <a:bodyPr/>
          <a:lstStyle/>
          <a:p>
            <a:r>
              <a:rPr lang="en-US" dirty="0"/>
              <a:t>Contract purpose</a:t>
            </a:r>
          </a:p>
          <a:p>
            <a:pPr marL="342900" indent="-342900">
              <a:buFont typeface="Wingdings" panose="05000000000000000000" pitchFamily="2" charset="2"/>
              <a:buChar char="Ø"/>
            </a:pPr>
            <a:r>
              <a:rPr lang="en-US" dirty="0"/>
              <a:t>Readability – should be easily readable and understandable to the users/readers of the contract report</a:t>
            </a:r>
          </a:p>
          <a:p>
            <a:pPr marL="342900" indent="-342900">
              <a:buFont typeface="Wingdings" panose="05000000000000000000" pitchFamily="2" charset="2"/>
              <a:buChar char="Ø"/>
            </a:pPr>
            <a:r>
              <a:rPr lang="en-US" dirty="0"/>
              <a:t>Completeness – include the reason for the contract or grant </a:t>
            </a:r>
          </a:p>
          <a:p>
            <a:pPr marL="342900" indent="-342900">
              <a:buFont typeface="Wingdings" panose="05000000000000000000" pitchFamily="2" charset="2"/>
              <a:buChar char="Ø"/>
            </a:pPr>
            <a:r>
              <a:rPr lang="en-US" dirty="0"/>
              <a:t>Abbreviations – should be properly defined to be understandable </a:t>
            </a:r>
          </a:p>
          <a:p>
            <a:pPr marL="342900" indent="-342900">
              <a:buFont typeface="Wingdings" panose="05000000000000000000" pitchFamily="2" charset="2"/>
              <a:buChar char="Ø"/>
            </a:pPr>
            <a:r>
              <a:rPr lang="en-US" dirty="0"/>
              <a:t>Acronyms – should be avoided to be understandable to readers</a:t>
            </a:r>
          </a:p>
        </p:txBody>
      </p:sp>
      <p:sp>
        <p:nvSpPr>
          <p:cNvPr id="4" name="Date Placeholder 3">
            <a:extLst>
              <a:ext uri="{FF2B5EF4-FFF2-40B4-BE49-F238E27FC236}">
                <a16:creationId xmlns:a16="http://schemas.microsoft.com/office/drawing/2014/main" id="{677DB8A7-2068-9E8A-E691-9CC9DA3924C2}"/>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0CAB33A7-2E1D-D027-C069-5BD9AE3A126B}"/>
              </a:ext>
            </a:extLst>
          </p:cNvPr>
          <p:cNvSpPr>
            <a:spLocks noGrp="1"/>
          </p:cNvSpPr>
          <p:nvPr>
            <p:ph type="sldNum" sz="quarter" idx="4"/>
          </p:nvPr>
        </p:nvSpPr>
        <p:spPr/>
        <p:txBody>
          <a:bodyPr/>
          <a:lstStyle/>
          <a:p>
            <a:fld id="{22080379-4D4F-4D97-A8E2-C17287BCD3A1}" type="slidenum">
              <a:rPr lang="en-US" smtClean="0"/>
              <a:pPr/>
              <a:t>34</a:t>
            </a:fld>
            <a:endParaRPr lang="en-US" dirty="0"/>
          </a:p>
        </p:txBody>
      </p:sp>
    </p:spTree>
    <p:extLst>
      <p:ext uri="{BB962C8B-B14F-4D97-AF65-F5344CB8AC3E}">
        <p14:creationId xmlns:p14="http://schemas.microsoft.com/office/powerpoint/2010/main" val="12202884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3EAFC-DB9A-D5C9-79FC-137A89005903}"/>
              </a:ext>
            </a:extLst>
          </p:cNvPr>
          <p:cNvSpPr>
            <a:spLocks noGrp="1"/>
          </p:cNvSpPr>
          <p:nvPr>
            <p:ph type="title"/>
          </p:nvPr>
        </p:nvSpPr>
        <p:spPr/>
        <p:txBody>
          <a:bodyPr/>
          <a:lstStyle/>
          <a:p>
            <a:r>
              <a:rPr lang="en-US" dirty="0"/>
              <a:t>General Areas to Review</a:t>
            </a:r>
          </a:p>
        </p:txBody>
      </p:sp>
      <p:sp>
        <p:nvSpPr>
          <p:cNvPr id="3" name="Content Placeholder 2">
            <a:extLst>
              <a:ext uri="{FF2B5EF4-FFF2-40B4-BE49-F238E27FC236}">
                <a16:creationId xmlns:a16="http://schemas.microsoft.com/office/drawing/2014/main" id="{BA33035B-69B5-A482-6AE9-BDE63E0819F3}"/>
              </a:ext>
            </a:extLst>
          </p:cNvPr>
          <p:cNvSpPr>
            <a:spLocks noGrp="1"/>
          </p:cNvSpPr>
          <p:nvPr>
            <p:ph idx="1"/>
          </p:nvPr>
        </p:nvSpPr>
        <p:spPr/>
        <p:txBody>
          <a:bodyPr/>
          <a:lstStyle/>
          <a:p>
            <a:r>
              <a:rPr lang="en-US" dirty="0"/>
              <a:t>Grant </a:t>
            </a:r>
          </a:p>
          <a:p>
            <a:pPr marL="342900" indent="-342900">
              <a:buFont typeface="Wingdings" panose="05000000000000000000" pitchFamily="2" charset="2"/>
              <a:buChar char="Ø"/>
            </a:pPr>
            <a:r>
              <a:rPr lang="en-US" dirty="0"/>
              <a:t>A grant is a financial award given to an organization to be used toward a specific purpose</a:t>
            </a:r>
          </a:p>
          <a:p>
            <a:pPr marL="342900" indent="-342900">
              <a:buFont typeface="Wingdings" panose="05000000000000000000" pitchFamily="2" charset="2"/>
              <a:buChar char="Ø"/>
            </a:pPr>
            <a:endParaRPr lang="en-US" dirty="0"/>
          </a:p>
          <a:p>
            <a:r>
              <a:rPr lang="en-US" dirty="0"/>
              <a:t>Contract</a:t>
            </a:r>
          </a:p>
          <a:p>
            <a:pPr marL="342900" indent="-342900">
              <a:buFont typeface="Wingdings" panose="05000000000000000000" pitchFamily="2" charset="2"/>
              <a:buChar char="Ø"/>
            </a:pPr>
            <a:r>
              <a:rPr lang="en-US" dirty="0"/>
              <a:t>A contract is a legally binding agreement between two parties.</a:t>
            </a:r>
          </a:p>
        </p:txBody>
      </p:sp>
      <p:sp>
        <p:nvSpPr>
          <p:cNvPr id="4" name="Date Placeholder 3">
            <a:extLst>
              <a:ext uri="{FF2B5EF4-FFF2-40B4-BE49-F238E27FC236}">
                <a16:creationId xmlns:a16="http://schemas.microsoft.com/office/drawing/2014/main" id="{845D578E-1F7A-75AF-A683-31DD513320E1}"/>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DA6CB480-5730-C6C8-A575-0C6F1A8AE32F}"/>
              </a:ext>
            </a:extLst>
          </p:cNvPr>
          <p:cNvSpPr>
            <a:spLocks noGrp="1"/>
          </p:cNvSpPr>
          <p:nvPr>
            <p:ph type="sldNum" sz="quarter" idx="4"/>
          </p:nvPr>
        </p:nvSpPr>
        <p:spPr/>
        <p:txBody>
          <a:bodyPr/>
          <a:lstStyle/>
          <a:p>
            <a:fld id="{22080379-4D4F-4D97-A8E2-C17287BCD3A1}" type="slidenum">
              <a:rPr lang="en-US" smtClean="0"/>
              <a:pPr/>
              <a:t>35</a:t>
            </a:fld>
            <a:endParaRPr lang="en-US" dirty="0"/>
          </a:p>
        </p:txBody>
      </p:sp>
    </p:spTree>
    <p:extLst>
      <p:ext uri="{BB962C8B-B14F-4D97-AF65-F5344CB8AC3E}">
        <p14:creationId xmlns:p14="http://schemas.microsoft.com/office/powerpoint/2010/main" val="6429033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E6082-655E-2954-2126-92B2B6574BEF}"/>
              </a:ext>
            </a:extLst>
          </p:cNvPr>
          <p:cNvSpPr>
            <a:spLocks noGrp="1"/>
          </p:cNvSpPr>
          <p:nvPr>
            <p:ph type="title"/>
          </p:nvPr>
        </p:nvSpPr>
        <p:spPr/>
        <p:txBody>
          <a:bodyPr/>
          <a:lstStyle/>
          <a:p>
            <a:r>
              <a:rPr lang="en-US" dirty="0"/>
              <a:t>General Areas to Review (continued)</a:t>
            </a:r>
          </a:p>
        </p:txBody>
      </p:sp>
      <p:sp>
        <p:nvSpPr>
          <p:cNvPr id="3" name="Content Placeholder 2">
            <a:extLst>
              <a:ext uri="{FF2B5EF4-FFF2-40B4-BE49-F238E27FC236}">
                <a16:creationId xmlns:a16="http://schemas.microsoft.com/office/drawing/2014/main" id="{AA2F44B5-120A-FB22-3AC8-DC07C1C3CFA1}"/>
              </a:ext>
            </a:extLst>
          </p:cNvPr>
          <p:cNvSpPr>
            <a:spLocks noGrp="1"/>
          </p:cNvSpPr>
          <p:nvPr>
            <p:ph idx="1"/>
          </p:nvPr>
        </p:nvSpPr>
        <p:spPr/>
        <p:txBody>
          <a:bodyPr/>
          <a:lstStyle/>
          <a:p>
            <a:r>
              <a:rPr lang="en-US" dirty="0"/>
              <a:t>Contract information, entity name, FEIN and date of entity’s fiscal year end</a:t>
            </a:r>
          </a:p>
          <a:p>
            <a:pPr marL="342900" indent="-342900">
              <a:buFont typeface="Wingdings" panose="05000000000000000000" pitchFamily="2" charset="2"/>
              <a:buChar char="Ø"/>
            </a:pPr>
            <a:r>
              <a:rPr lang="en-US" dirty="0"/>
              <a:t>Contract information, entity name, FEIN, and NPO’s fiscal year end date – should be reviewed very carefully</a:t>
            </a:r>
          </a:p>
          <a:p>
            <a:pPr marL="342900" indent="-342900">
              <a:buFont typeface="Wingdings" panose="05000000000000000000" pitchFamily="2" charset="2"/>
              <a:buChar char="Ø"/>
            </a:pPr>
            <a:r>
              <a:rPr lang="en-US" dirty="0"/>
              <a:t>FEIN – should be reviewed to ensure that the contract data is entered for the correct NPO</a:t>
            </a:r>
          </a:p>
          <a:p>
            <a:pPr marL="342900" indent="-342900">
              <a:buFont typeface="Wingdings" panose="05000000000000000000" pitchFamily="2" charset="2"/>
              <a:buChar char="Ø"/>
            </a:pPr>
            <a:r>
              <a:rPr lang="en-US" dirty="0"/>
              <a:t>Date of NPO’s fiscal year end will be used to determine their compliance status with reporting requirements of O.C.G.A. </a:t>
            </a:r>
            <a:r>
              <a:rPr lang="en-US" dirty="0">
                <a:latin typeface="Prompt" panose="00000500000000000000" pitchFamily="2" charset="-34"/>
                <a:cs typeface="Prompt" panose="00000500000000000000" pitchFamily="2" charset="-34"/>
              </a:rPr>
              <a:t>§50-20-3</a:t>
            </a:r>
            <a:endParaRPr lang="en-US" dirty="0"/>
          </a:p>
        </p:txBody>
      </p:sp>
      <p:sp>
        <p:nvSpPr>
          <p:cNvPr id="4" name="Date Placeholder 3">
            <a:extLst>
              <a:ext uri="{FF2B5EF4-FFF2-40B4-BE49-F238E27FC236}">
                <a16:creationId xmlns:a16="http://schemas.microsoft.com/office/drawing/2014/main" id="{77CE29AE-C1FB-C653-91AF-DE5AC39FDD8F}"/>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E12AEEFC-F61C-91B5-5799-A7FA3E329582}"/>
              </a:ext>
            </a:extLst>
          </p:cNvPr>
          <p:cNvSpPr>
            <a:spLocks noGrp="1"/>
          </p:cNvSpPr>
          <p:nvPr>
            <p:ph type="sldNum" sz="quarter" idx="4"/>
          </p:nvPr>
        </p:nvSpPr>
        <p:spPr/>
        <p:txBody>
          <a:bodyPr/>
          <a:lstStyle/>
          <a:p>
            <a:fld id="{22080379-4D4F-4D97-A8E2-C17287BCD3A1}" type="slidenum">
              <a:rPr lang="en-US" smtClean="0"/>
              <a:pPr/>
              <a:t>36</a:t>
            </a:fld>
            <a:endParaRPr lang="en-US" dirty="0"/>
          </a:p>
        </p:txBody>
      </p:sp>
    </p:spTree>
    <p:extLst>
      <p:ext uri="{BB962C8B-B14F-4D97-AF65-F5344CB8AC3E}">
        <p14:creationId xmlns:p14="http://schemas.microsoft.com/office/powerpoint/2010/main" val="31587100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13681-4026-53F0-2286-F8FF277287A1}"/>
              </a:ext>
            </a:extLst>
          </p:cNvPr>
          <p:cNvSpPr>
            <a:spLocks noGrp="1"/>
          </p:cNvSpPr>
          <p:nvPr>
            <p:ph type="title"/>
          </p:nvPr>
        </p:nvSpPr>
        <p:spPr/>
        <p:txBody>
          <a:bodyPr/>
          <a:lstStyle/>
          <a:p>
            <a:r>
              <a:rPr lang="en-US" dirty="0"/>
              <a:t>Contracts Not Included in Data Submission</a:t>
            </a:r>
          </a:p>
        </p:txBody>
      </p:sp>
      <p:sp>
        <p:nvSpPr>
          <p:cNvPr id="3" name="Content Placeholder 2">
            <a:extLst>
              <a:ext uri="{FF2B5EF4-FFF2-40B4-BE49-F238E27FC236}">
                <a16:creationId xmlns:a16="http://schemas.microsoft.com/office/drawing/2014/main" id="{A2C3F515-5938-BDCE-DEB3-B190E10E33BF}"/>
              </a:ext>
            </a:extLst>
          </p:cNvPr>
          <p:cNvSpPr>
            <a:spLocks noGrp="1"/>
          </p:cNvSpPr>
          <p:nvPr>
            <p:ph idx="1"/>
          </p:nvPr>
        </p:nvSpPr>
        <p:spPr/>
        <p:txBody>
          <a:bodyPr/>
          <a:lstStyle/>
          <a:p>
            <a:pPr marL="342900" indent="-342900">
              <a:buFont typeface="Wingdings" panose="05000000000000000000" pitchFamily="2" charset="2"/>
              <a:buChar char="Ø"/>
            </a:pPr>
            <a:r>
              <a:rPr lang="en-US" dirty="0"/>
              <a:t>O.C.G.A. </a:t>
            </a:r>
            <a:r>
              <a:rPr lang="en-US" dirty="0">
                <a:latin typeface="Prompt" panose="00000500000000000000" pitchFamily="2" charset="-34"/>
                <a:cs typeface="Prompt" panose="00000500000000000000" pitchFamily="2" charset="-34"/>
              </a:rPr>
              <a:t>§50-20-8(b) identifies contracts not subject to the provisions </a:t>
            </a:r>
          </a:p>
          <a:p>
            <a:pPr marL="342900" indent="-342900">
              <a:buFont typeface="Wingdings" panose="05000000000000000000" pitchFamily="2" charset="2"/>
              <a:buChar char="Ø"/>
            </a:pPr>
            <a:r>
              <a:rPr lang="en-US" dirty="0">
                <a:latin typeface="Prompt" panose="00000500000000000000" pitchFamily="2" charset="-34"/>
                <a:cs typeface="Prompt" panose="00000500000000000000" pitchFamily="2" charset="-34"/>
              </a:rPr>
              <a:t>Generally, exceptions are procurement contracts used to buy goods or services from vendors, individual employment contracts and benefit payments on behalf of individuals for health care or other services</a:t>
            </a:r>
          </a:p>
          <a:p>
            <a:pPr marL="342900" indent="-342900">
              <a:buFont typeface="Wingdings" panose="05000000000000000000" pitchFamily="2" charset="2"/>
              <a:buChar char="Ø"/>
            </a:pPr>
            <a:r>
              <a:rPr lang="en-US" dirty="0">
                <a:latin typeface="Prompt" panose="00000500000000000000" pitchFamily="2" charset="-34"/>
                <a:cs typeface="Prompt" panose="00000500000000000000" pitchFamily="2" charset="-34"/>
              </a:rPr>
              <a:t>Contracts which meet the exception criteria should not be reported</a:t>
            </a:r>
          </a:p>
          <a:p>
            <a:pPr marL="342900" indent="-342900">
              <a:buFont typeface="Wingdings" panose="05000000000000000000" pitchFamily="2" charset="2"/>
              <a:buChar char="Ø"/>
            </a:pPr>
            <a:endParaRPr lang="en-US" dirty="0">
              <a:latin typeface="Prompt" panose="00000500000000000000" pitchFamily="2" charset="-34"/>
              <a:cs typeface="Prompt" panose="00000500000000000000" pitchFamily="2" charset="-34"/>
            </a:endParaRPr>
          </a:p>
          <a:p>
            <a:pPr marL="342900" indent="-342900">
              <a:buFont typeface="Wingdings" panose="05000000000000000000" pitchFamily="2" charset="2"/>
              <a:buChar char="Ø"/>
            </a:pPr>
            <a:endParaRPr lang="en-US" dirty="0"/>
          </a:p>
        </p:txBody>
      </p:sp>
      <p:sp>
        <p:nvSpPr>
          <p:cNvPr id="4" name="Date Placeholder 3">
            <a:extLst>
              <a:ext uri="{FF2B5EF4-FFF2-40B4-BE49-F238E27FC236}">
                <a16:creationId xmlns:a16="http://schemas.microsoft.com/office/drawing/2014/main" id="{84593B43-2F4F-6E68-B9F6-102E1DDB76C9}"/>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8200EEFE-9E12-C0E8-B42F-56F96A7B377F}"/>
              </a:ext>
            </a:extLst>
          </p:cNvPr>
          <p:cNvSpPr>
            <a:spLocks noGrp="1"/>
          </p:cNvSpPr>
          <p:nvPr>
            <p:ph type="sldNum" sz="quarter" idx="4"/>
          </p:nvPr>
        </p:nvSpPr>
        <p:spPr/>
        <p:txBody>
          <a:bodyPr/>
          <a:lstStyle/>
          <a:p>
            <a:fld id="{22080379-4D4F-4D97-A8E2-C17287BCD3A1}" type="slidenum">
              <a:rPr lang="en-US" smtClean="0"/>
              <a:pPr/>
              <a:t>37</a:t>
            </a:fld>
            <a:endParaRPr lang="en-US" dirty="0"/>
          </a:p>
        </p:txBody>
      </p:sp>
    </p:spTree>
    <p:extLst>
      <p:ext uri="{BB962C8B-B14F-4D97-AF65-F5344CB8AC3E}">
        <p14:creationId xmlns:p14="http://schemas.microsoft.com/office/powerpoint/2010/main" val="304534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4888F-50CA-9709-C807-FAFFE4181E52}"/>
              </a:ext>
            </a:extLst>
          </p:cNvPr>
          <p:cNvSpPr>
            <a:spLocks noGrp="1"/>
          </p:cNvSpPr>
          <p:nvPr>
            <p:ph type="title"/>
          </p:nvPr>
        </p:nvSpPr>
        <p:spPr/>
        <p:txBody>
          <a:bodyPr/>
          <a:lstStyle/>
          <a:p>
            <a:r>
              <a:rPr lang="en-US" dirty="0"/>
              <a:t>Entities Not Considered Nonprofit Organizations</a:t>
            </a:r>
          </a:p>
        </p:txBody>
      </p:sp>
      <p:sp>
        <p:nvSpPr>
          <p:cNvPr id="3" name="Content Placeholder 2">
            <a:extLst>
              <a:ext uri="{FF2B5EF4-FFF2-40B4-BE49-F238E27FC236}">
                <a16:creationId xmlns:a16="http://schemas.microsoft.com/office/drawing/2014/main" id="{51F1A4C9-15C1-A932-B25F-F3F31237C7A1}"/>
              </a:ext>
            </a:extLst>
          </p:cNvPr>
          <p:cNvSpPr>
            <a:spLocks noGrp="1"/>
          </p:cNvSpPr>
          <p:nvPr>
            <p:ph idx="1"/>
          </p:nvPr>
        </p:nvSpPr>
        <p:spPr/>
        <p:txBody>
          <a:bodyPr/>
          <a:lstStyle/>
          <a:p>
            <a:pPr marL="342900" indent="-342900">
              <a:buFont typeface="Wingdings" panose="05000000000000000000" pitchFamily="2" charset="2"/>
              <a:buChar char="Ø"/>
            </a:pPr>
            <a:r>
              <a:rPr lang="en-US" dirty="0"/>
              <a:t>Contracts with profit organizations should not be reported in DOAA’s NPO Contract Data Submission application</a:t>
            </a:r>
          </a:p>
          <a:p>
            <a:pPr marL="342900" indent="-342900">
              <a:buFont typeface="Wingdings" panose="05000000000000000000" pitchFamily="2" charset="2"/>
              <a:buChar char="Ø"/>
            </a:pPr>
            <a:r>
              <a:rPr lang="en-US" dirty="0"/>
              <a:t>Contracts with the following should not be reported </a:t>
            </a:r>
          </a:p>
          <a:p>
            <a:pPr marL="548640" indent="-342900">
              <a:buFont typeface="Wingdings" panose="05000000000000000000" pitchFamily="2" charset="2"/>
              <a:buChar char="§"/>
            </a:pPr>
            <a:r>
              <a:rPr lang="en-US" dirty="0"/>
              <a:t>County governments, municipalities, other political subdivisions (local government authorities), regional commissions (formerly regional development centers) – all have separate reporting requirements to DOAA</a:t>
            </a:r>
          </a:p>
          <a:p>
            <a:pPr marL="548640" indent="-342900">
              <a:buFont typeface="Wingdings" panose="05000000000000000000" pitchFamily="2" charset="2"/>
              <a:buChar char="§"/>
            </a:pPr>
            <a:r>
              <a:rPr lang="en-US" dirty="0"/>
              <a:t>Local board of education or local school systems (public)</a:t>
            </a:r>
          </a:p>
          <a:p>
            <a:pPr marL="548640" indent="-342900">
              <a:buFont typeface="Wingdings" panose="05000000000000000000" pitchFamily="2" charset="2"/>
              <a:buChar char="§"/>
            </a:pPr>
            <a:r>
              <a:rPr lang="en-US" dirty="0"/>
              <a:t>Community service boards</a:t>
            </a:r>
          </a:p>
          <a:p>
            <a:pPr marL="548640" indent="-342900">
              <a:buFont typeface="Wingdings" panose="05000000000000000000" pitchFamily="2" charset="2"/>
              <a:buChar char="§"/>
            </a:pPr>
            <a:r>
              <a:rPr lang="en-US" dirty="0"/>
              <a:t>Housing authorities (unless a housing authority creates a NPO, then the contract to the NPO should be reported</a:t>
            </a:r>
          </a:p>
        </p:txBody>
      </p:sp>
      <p:sp>
        <p:nvSpPr>
          <p:cNvPr id="4" name="Date Placeholder 3">
            <a:extLst>
              <a:ext uri="{FF2B5EF4-FFF2-40B4-BE49-F238E27FC236}">
                <a16:creationId xmlns:a16="http://schemas.microsoft.com/office/drawing/2014/main" id="{A3290485-D7A9-3D80-5A51-F2A9F7A24F37}"/>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5A6C8823-8D9B-C5E2-719D-85A3CE63303F}"/>
              </a:ext>
            </a:extLst>
          </p:cNvPr>
          <p:cNvSpPr>
            <a:spLocks noGrp="1"/>
          </p:cNvSpPr>
          <p:nvPr>
            <p:ph type="sldNum" sz="quarter" idx="4"/>
          </p:nvPr>
        </p:nvSpPr>
        <p:spPr/>
        <p:txBody>
          <a:bodyPr/>
          <a:lstStyle/>
          <a:p>
            <a:fld id="{22080379-4D4F-4D97-A8E2-C17287BCD3A1}" type="slidenum">
              <a:rPr lang="en-US" smtClean="0"/>
              <a:pPr/>
              <a:t>38</a:t>
            </a:fld>
            <a:endParaRPr lang="en-US" dirty="0"/>
          </a:p>
        </p:txBody>
      </p:sp>
    </p:spTree>
    <p:extLst>
      <p:ext uri="{BB962C8B-B14F-4D97-AF65-F5344CB8AC3E}">
        <p14:creationId xmlns:p14="http://schemas.microsoft.com/office/powerpoint/2010/main" val="23604935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E434F-14F3-7CF0-41A0-AF939B620F9B}"/>
              </a:ext>
            </a:extLst>
          </p:cNvPr>
          <p:cNvSpPr>
            <a:spLocks noGrp="1"/>
          </p:cNvSpPr>
          <p:nvPr>
            <p:ph type="title"/>
          </p:nvPr>
        </p:nvSpPr>
        <p:spPr/>
        <p:txBody>
          <a:bodyPr/>
          <a:lstStyle/>
          <a:p>
            <a:r>
              <a:rPr lang="en-US" dirty="0"/>
              <a:t>Entities Not Considered Nonprofit Organizations (continued)</a:t>
            </a:r>
          </a:p>
        </p:txBody>
      </p:sp>
      <p:sp>
        <p:nvSpPr>
          <p:cNvPr id="3" name="Content Placeholder 2">
            <a:extLst>
              <a:ext uri="{FF2B5EF4-FFF2-40B4-BE49-F238E27FC236}">
                <a16:creationId xmlns:a16="http://schemas.microsoft.com/office/drawing/2014/main" id="{FB984F6C-161B-9443-CD65-8DBE649B89A6}"/>
              </a:ext>
            </a:extLst>
          </p:cNvPr>
          <p:cNvSpPr>
            <a:spLocks noGrp="1"/>
          </p:cNvSpPr>
          <p:nvPr>
            <p:ph idx="1"/>
          </p:nvPr>
        </p:nvSpPr>
        <p:spPr/>
        <p:txBody>
          <a:bodyPr/>
          <a:lstStyle/>
          <a:p>
            <a:pPr marL="342900" indent="-342900">
              <a:buFont typeface="Wingdings" panose="05000000000000000000" pitchFamily="2" charset="2"/>
              <a:buChar char="Ø"/>
            </a:pPr>
            <a:r>
              <a:rPr lang="en-US" dirty="0"/>
              <a:t>Contracts with the following should not be reported (continued)</a:t>
            </a:r>
          </a:p>
          <a:p>
            <a:pPr marL="548640" indent="-342900">
              <a:buFont typeface="Wingdings" panose="05000000000000000000" pitchFamily="2" charset="2"/>
              <a:buChar char="§"/>
            </a:pPr>
            <a:r>
              <a:rPr lang="en-US" dirty="0"/>
              <a:t>Any entity that is part of the State of Georgia reporting entity, including units of the University System of Georgia </a:t>
            </a:r>
          </a:p>
          <a:p>
            <a:pPr marL="548640" indent="-342900">
              <a:buFont typeface="Wingdings" panose="05000000000000000000" pitchFamily="2" charset="2"/>
              <a:buChar char="§"/>
            </a:pPr>
            <a:r>
              <a:rPr lang="en-US" dirty="0"/>
              <a:t>Federal government agencies</a:t>
            </a:r>
          </a:p>
          <a:p>
            <a:endParaRPr lang="en-US" dirty="0"/>
          </a:p>
        </p:txBody>
      </p:sp>
      <p:sp>
        <p:nvSpPr>
          <p:cNvPr id="4" name="Date Placeholder 3">
            <a:extLst>
              <a:ext uri="{FF2B5EF4-FFF2-40B4-BE49-F238E27FC236}">
                <a16:creationId xmlns:a16="http://schemas.microsoft.com/office/drawing/2014/main" id="{B56B0C1B-288C-537E-3949-0C044595BFC2}"/>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765E4749-95B3-C16D-CA2A-B3AF9346E4DB}"/>
              </a:ext>
            </a:extLst>
          </p:cNvPr>
          <p:cNvSpPr>
            <a:spLocks noGrp="1"/>
          </p:cNvSpPr>
          <p:nvPr>
            <p:ph type="sldNum" sz="quarter" idx="4"/>
          </p:nvPr>
        </p:nvSpPr>
        <p:spPr/>
        <p:txBody>
          <a:bodyPr/>
          <a:lstStyle/>
          <a:p>
            <a:fld id="{22080379-4D4F-4D97-A8E2-C17287BCD3A1}" type="slidenum">
              <a:rPr lang="en-US" smtClean="0"/>
              <a:pPr/>
              <a:t>39</a:t>
            </a:fld>
            <a:endParaRPr lang="en-US" dirty="0"/>
          </a:p>
        </p:txBody>
      </p:sp>
    </p:spTree>
    <p:extLst>
      <p:ext uri="{BB962C8B-B14F-4D97-AF65-F5344CB8AC3E}">
        <p14:creationId xmlns:p14="http://schemas.microsoft.com/office/powerpoint/2010/main" val="4203332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65EF6-5AD1-BC19-7364-6BA5E04E81F6}"/>
              </a:ext>
            </a:extLst>
          </p:cNvPr>
          <p:cNvSpPr>
            <a:spLocks noGrp="1"/>
          </p:cNvSpPr>
          <p:nvPr>
            <p:ph type="title"/>
          </p:nvPr>
        </p:nvSpPr>
        <p:spPr/>
        <p:txBody>
          <a:bodyPr/>
          <a:lstStyle/>
          <a:p>
            <a:r>
              <a:rPr lang="en-US" dirty="0"/>
              <a:t>Session Outline - Detailed</a:t>
            </a:r>
          </a:p>
        </p:txBody>
      </p:sp>
      <p:sp>
        <p:nvSpPr>
          <p:cNvPr id="3" name="Content Placeholder 2">
            <a:extLst>
              <a:ext uri="{FF2B5EF4-FFF2-40B4-BE49-F238E27FC236}">
                <a16:creationId xmlns:a16="http://schemas.microsoft.com/office/drawing/2014/main" id="{335727BF-81BB-6A7B-8FCC-CB651FF28246}"/>
              </a:ext>
            </a:extLst>
          </p:cNvPr>
          <p:cNvSpPr>
            <a:spLocks noGrp="1"/>
          </p:cNvSpPr>
          <p:nvPr>
            <p:ph idx="1"/>
          </p:nvPr>
        </p:nvSpPr>
        <p:spPr/>
        <p:txBody>
          <a:bodyPr/>
          <a:lstStyle/>
          <a:p>
            <a:r>
              <a:rPr lang="en-US" dirty="0"/>
              <a:t>Reporting Requirements for State Entities</a:t>
            </a:r>
          </a:p>
          <a:p>
            <a:pPr marL="969264" indent="-457200">
              <a:buAutoNum type="alphaUcPeriod"/>
            </a:pPr>
            <a:r>
              <a:rPr lang="en-US" dirty="0"/>
              <a:t>Purpose</a:t>
            </a:r>
          </a:p>
          <a:p>
            <a:pPr marL="969264" indent="-457200">
              <a:buAutoNum type="alphaUcPeriod"/>
            </a:pPr>
            <a:r>
              <a:rPr lang="en-US" dirty="0"/>
              <a:t>State Law</a:t>
            </a:r>
          </a:p>
          <a:p>
            <a:pPr marL="969264" indent="-457200">
              <a:buAutoNum type="alphaUcPeriod"/>
            </a:pPr>
            <a:r>
              <a:rPr lang="en-US" dirty="0"/>
              <a:t>Reporting Deadlines</a:t>
            </a:r>
          </a:p>
          <a:p>
            <a:r>
              <a:rPr lang="en-US" dirty="0"/>
              <a:t>Agreements Reported</a:t>
            </a:r>
          </a:p>
          <a:p>
            <a:pPr marL="969264" indent="-457200">
              <a:buFont typeface="+mj-lt"/>
              <a:buAutoNum type="alphaUcPeriod"/>
            </a:pPr>
            <a:r>
              <a:rPr lang="en-US" dirty="0"/>
              <a:t>Definitions</a:t>
            </a:r>
          </a:p>
          <a:p>
            <a:pPr marL="969264" indent="-457200">
              <a:buFont typeface="+mj-lt"/>
              <a:buAutoNum type="alphaUcPeriod"/>
            </a:pPr>
            <a:r>
              <a:rPr lang="en-US" dirty="0"/>
              <a:t>Types of Contracts</a:t>
            </a:r>
          </a:p>
          <a:p>
            <a:pPr marL="969264" indent="-457200">
              <a:buFont typeface="+mj-lt"/>
              <a:buAutoNum type="alphaUcPeriod"/>
            </a:pPr>
            <a:r>
              <a:rPr lang="en-US" dirty="0"/>
              <a:t>Exemptions</a:t>
            </a:r>
          </a:p>
          <a:p>
            <a:pPr marL="514350" indent="-514350">
              <a:buFont typeface="+mj-lt"/>
              <a:buAutoNum type="romanUcPeriod"/>
            </a:pPr>
            <a:endParaRPr lang="en-US" dirty="0"/>
          </a:p>
        </p:txBody>
      </p:sp>
      <p:sp>
        <p:nvSpPr>
          <p:cNvPr id="4" name="Date Placeholder 3">
            <a:extLst>
              <a:ext uri="{FF2B5EF4-FFF2-40B4-BE49-F238E27FC236}">
                <a16:creationId xmlns:a16="http://schemas.microsoft.com/office/drawing/2014/main" id="{08CCB068-AE72-9A02-3CD7-7F2573A71E19}"/>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3D759F02-F85C-A9D1-668C-0CC05AC67866}"/>
              </a:ext>
            </a:extLst>
          </p:cNvPr>
          <p:cNvSpPr>
            <a:spLocks noGrp="1"/>
          </p:cNvSpPr>
          <p:nvPr>
            <p:ph type="sldNum" sz="quarter" idx="4"/>
          </p:nvPr>
        </p:nvSpPr>
        <p:spPr/>
        <p:txBody>
          <a:bodyPr/>
          <a:lstStyle/>
          <a:p>
            <a:fld id="{22080379-4D4F-4D97-A8E2-C17287BCD3A1}" type="slidenum">
              <a:rPr lang="en-US" smtClean="0"/>
              <a:pPr/>
              <a:t>4</a:t>
            </a:fld>
            <a:endParaRPr lang="en-US" dirty="0"/>
          </a:p>
        </p:txBody>
      </p:sp>
    </p:spTree>
    <p:extLst>
      <p:ext uri="{BB962C8B-B14F-4D97-AF65-F5344CB8AC3E}">
        <p14:creationId xmlns:p14="http://schemas.microsoft.com/office/powerpoint/2010/main" val="8933225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07E2C-13E7-5E21-9C63-942090976459}"/>
              </a:ext>
            </a:extLst>
          </p:cNvPr>
          <p:cNvSpPr>
            <a:spLocks noGrp="1"/>
          </p:cNvSpPr>
          <p:nvPr>
            <p:ph type="title"/>
          </p:nvPr>
        </p:nvSpPr>
        <p:spPr/>
        <p:txBody>
          <a:bodyPr/>
          <a:lstStyle/>
          <a:p>
            <a:r>
              <a:rPr lang="en-US" dirty="0"/>
              <a:t>Error Codes for “Red” Flags </a:t>
            </a:r>
          </a:p>
        </p:txBody>
      </p:sp>
      <p:sp>
        <p:nvSpPr>
          <p:cNvPr id="3" name="Content Placeholder 2">
            <a:extLst>
              <a:ext uri="{FF2B5EF4-FFF2-40B4-BE49-F238E27FC236}">
                <a16:creationId xmlns:a16="http://schemas.microsoft.com/office/drawing/2014/main" id="{EEA8D6E8-C2DC-5957-2D85-7729C189DB19}"/>
              </a:ext>
            </a:extLst>
          </p:cNvPr>
          <p:cNvSpPr>
            <a:spLocks noGrp="1"/>
          </p:cNvSpPr>
          <p:nvPr>
            <p:ph idx="1"/>
          </p:nvPr>
        </p:nvSpPr>
        <p:spPr/>
        <p:txBody>
          <a:bodyPr/>
          <a:lstStyle/>
          <a:p>
            <a:r>
              <a:rPr lang="en-US" dirty="0"/>
              <a:t>Conditions – Messages </a:t>
            </a:r>
          </a:p>
          <a:p>
            <a:pPr marL="342900" indent="-342900">
              <a:buFont typeface="Wingdings" panose="05000000000000000000" pitchFamily="2" charset="2"/>
              <a:buChar char="Ø"/>
            </a:pPr>
            <a:r>
              <a:rPr lang="en-US" dirty="0"/>
              <a:t>FEI does not exist in our system – FEI Number is not valid, the FEI does not exist</a:t>
            </a:r>
          </a:p>
          <a:p>
            <a:pPr marL="342900" indent="-342900">
              <a:buFont typeface="Wingdings" panose="05000000000000000000" pitchFamily="2" charset="2"/>
              <a:buChar char="Ø"/>
            </a:pPr>
            <a:r>
              <a:rPr lang="en-US" dirty="0"/>
              <a:t>FEI Number doesn’t match NPO name – FEI Number does not match the NPO name in our records</a:t>
            </a:r>
          </a:p>
          <a:p>
            <a:pPr marL="342900" indent="-342900">
              <a:buFont typeface="Wingdings" panose="05000000000000000000" pitchFamily="2" charset="2"/>
              <a:buChar char="Ø"/>
            </a:pPr>
            <a:r>
              <a:rPr lang="en-US" dirty="0"/>
              <a:t>NPO is in pending status – FEI Number is in pending status</a:t>
            </a:r>
          </a:p>
          <a:p>
            <a:pPr marL="342900" indent="-342900">
              <a:buFont typeface="Wingdings" panose="05000000000000000000" pitchFamily="2" charset="2"/>
              <a:buChar char="Ø"/>
            </a:pPr>
            <a:r>
              <a:rPr lang="en-US" dirty="0"/>
              <a:t>NPO (FEI) is in rejected status – FEI Number is not valid, it has been rejected</a:t>
            </a:r>
          </a:p>
          <a:p>
            <a:pPr marL="342900" indent="-342900">
              <a:buFont typeface="Wingdings" panose="05000000000000000000" pitchFamily="2" charset="2"/>
              <a:buChar char="Ø"/>
            </a:pPr>
            <a:r>
              <a:rPr lang="en-US" dirty="0"/>
              <a:t>Contract date is not within the report year – Contract date must be within the correct state fiscal year for reporting </a:t>
            </a:r>
          </a:p>
        </p:txBody>
      </p:sp>
      <p:sp>
        <p:nvSpPr>
          <p:cNvPr id="4" name="Date Placeholder 3">
            <a:extLst>
              <a:ext uri="{FF2B5EF4-FFF2-40B4-BE49-F238E27FC236}">
                <a16:creationId xmlns:a16="http://schemas.microsoft.com/office/drawing/2014/main" id="{2B5CB2A2-397D-DCCA-6C72-2DD7D18FB4BB}"/>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AC3B7C08-83C4-867A-DD5B-7081532773ED}"/>
              </a:ext>
            </a:extLst>
          </p:cNvPr>
          <p:cNvSpPr>
            <a:spLocks noGrp="1"/>
          </p:cNvSpPr>
          <p:nvPr>
            <p:ph type="sldNum" sz="quarter" idx="4"/>
          </p:nvPr>
        </p:nvSpPr>
        <p:spPr/>
        <p:txBody>
          <a:bodyPr/>
          <a:lstStyle/>
          <a:p>
            <a:fld id="{22080379-4D4F-4D97-A8E2-C17287BCD3A1}" type="slidenum">
              <a:rPr lang="en-US" smtClean="0"/>
              <a:pPr/>
              <a:t>40</a:t>
            </a:fld>
            <a:endParaRPr lang="en-US" dirty="0"/>
          </a:p>
        </p:txBody>
      </p:sp>
    </p:spTree>
    <p:extLst>
      <p:ext uri="{BB962C8B-B14F-4D97-AF65-F5344CB8AC3E}">
        <p14:creationId xmlns:p14="http://schemas.microsoft.com/office/powerpoint/2010/main" val="40381768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A9871-4135-39E9-B61A-B1455F80064D}"/>
              </a:ext>
            </a:extLst>
          </p:cNvPr>
          <p:cNvSpPr>
            <a:spLocks noGrp="1"/>
          </p:cNvSpPr>
          <p:nvPr>
            <p:ph type="title"/>
          </p:nvPr>
        </p:nvSpPr>
        <p:spPr/>
        <p:txBody>
          <a:bodyPr/>
          <a:lstStyle/>
          <a:p>
            <a:r>
              <a:rPr lang="en-US" dirty="0"/>
              <a:t>Error Codes for “Red” Flags (continued)</a:t>
            </a:r>
          </a:p>
        </p:txBody>
      </p:sp>
      <p:sp>
        <p:nvSpPr>
          <p:cNvPr id="3" name="Content Placeholder 2">
            <a:extLst>
              <a:ext uri="{FF2B5EF4-FFF2-40B4-BE49-F238E27FC236}">
                <a16:creationId xmlns:a16="http://schemas.microsoft.com/office/drawing/2014/main" id="{8E327860-0169-CFB6-1B30-D9BF1B1E77D8}"/>
              </a:ext>
            </a:extLst>
          </p:cNvPr>
          <p:cNvSpPr>
            <a:spLocks noGrp="1"/>
          </p:cNvSpPr>
          <p:nvPr>
            <p:ph idx="1"/>
          </p:nvPr>
        </p:nvSpPr>
        <p:spPr/>
        <p:txBody>
          <a:bodyPr/>
          <a:lstStyle/>
          <a:p>
            <a:r>
              <a:rPr lang="en-US" dirty="0"/>
              <a:t>Conditions – Messages</a:t>
            </a:r>
          </a:p>
          <a:p>
            <a:pPr marL="342900" indent="-342900">
              <a:buFont typeface="Wingdings" panose="05000000000000000000" pitchFamily="2" charset="2"/>
              <a:buChar char="Ø"/>
            </a:pPr>
            <a:r>
              <a:rPr lang="en-US" dirty="0"/>
              <a:t>Number of years for multi-contract is &lt;= 1 – Number of years should be at least &gt; 1 for multiple year contract</a:t>
            </a:r>
          </a:p>
          <a:p>
            <a:pPr marL="342900" indent="-342900">
              <a:buFont typeface="Wingdings" panose="05000000000000000000" pitchFamily="2" charset="2"/>
              <a:buChar char="Ø"/>
            </a:pPr>
            <a:r>
              <a:rPr lang="en-US" dirty="0"/>
              <a:t>State/Federal contract and State/Federal payment are all &lt;=0 – Please make sure at least one payment or contract amount field is greater than zero</a:t>
            </a:r>
          </a:p>
          <a:p>
            <a:pPr marL="342900" indent="-342900">
              <a:buFont typeface="Wingdings" panose="05000000000000000000" pitchFamily="2" charset="2"/>
              <a:buChar char="Ø"/>
            </a:pPr>
            <a:r>
              <a:rPr lang="en-US" dirty="0"/>
              <a:t>State contract amount is &lt;=0 while state payment is &gt;0 – State contract amount must be greater than zero if state payment is entered</a:t>
            </a:r>
          </a:p>
          <a:p>
            <a:pPr marL="342900" indent="-342900">
              <a:buFont typeface="Wingdings" panose="05000000000000000000" pitchFamily="2" charset="2"/>
              <a:buChar char="Ø"/>
            </a:pPr>
            <a:r>
              <a:rPr lang="en-US" dirty="0"/>
              <a:t>Federal contract amount is &lt;=0 while federal payment is &gt;0 – Federal contract amount must be greater than zero if federal payment is entered</a:t>
            </a:r>
          </a:p>
          <a:p>
            <a:pPr marL="342900" indent="-342900">
              <a:buFont typeface="Wingdings" panose="05000000000000000000" pitchFamily="2" charset="2"/>
              <a:buChar char="Ø"/>
            </a:pPr>
            <a:endParaRPr lang="en-US" dirty="0"/>
          </a:p>
        </p:txBody>
      </p:sp>
      <p:sp>
        <p:nvSpPr>
          <p:cNvPr id="4" name="Date Placeholder 3">
            <a:extLst>
              <a:ext uri="{FF2B5EF4-FFF2-40B4-BE49-F238E27FC236}">
                <a16:creationId xmlns:a16="http://schemas.microsoft.com/office/drawing/2014/main" id="{768363CF-F5C5-3591-68CD-BDDA112534E2}"/>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835F4C2E-40DB-6363-BE0B-1B705F5E7757}"/>
              </a:ext>
            </a:extLst>
          </p:cNvPr>
          <p:cNvSpPr>
            <a:spLocks noGrp="1"/>
          </p:cNvSpPr>
          <p:nvPr>
            <p:ph type="sldNum" sz="quarter" idx="4"/>
          </p:nvPr>
        </p:nvSpPr>
        <p:spPr/>
        <p:txBody>
          <a:bodyPr/>
          <a:lstStyle/>
          <a:p>
            <a:fld id="{22080379-4D4F-4D97-A8E2-C17287BCD3A1}" type="slidenum">
              <a:rPr lang="en-US" smtClean="0"/>
              <a:pPr/>
              <a:t>41</a:t>
            </a:fld>
            <a:endParaRPr lang="en-US" dirty="0"/>
          </a:p>
        </p:txBody>
      </p:sp>
    </p:spTree>
    <p:extLst>
      <p:ext uri="{BB962C8B-B14F-4D97-AF65-F5344CB8AC3E}">
        <p14:creationId xmlns:p14="http://schemas.microsoft.com/office/powerpoint/2010/main" val="3312789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1677C-4AFA-2060-043B-11D40010A5E1}"/>
              </a:ext>
            </a:extLst>
          </p:cNvPr>
          <p:cNvSpPr>
            <a:spLocks noGrp="1"/>
          </p:cNvSpPr>
          <p:nvPr>
            <p:ph type="title"/>
          </p:nvPr>
        </p:nvSpPr>
        <p:spPr/>
        <p:txBody>
          <a:bodyPr/>
          <a:lstStyle/>
          <a:p>
            <a:r>
              <a:rPr lang="en-US" dirty="0"/>
              <a:t>Error Codes for “Red” Flags (continued)</a:t>
            </a:r>
          </a:p>
        </p:txBody>
      </p:sp>
      <p:sp>
        <p:nvSpPr>
          <p:cNvPr id="3" name="Content Placeholder 2">
            <a:extLst>
              <a:ext uri="{FF2B5EF4-FFF2-40B4-BE49-F238E27FC236}">
                <a16:creationId xmlns:a16="http://schemas.microsoft.com/office/drawing/2014/main" id="{35A83822-42E1-6150-CAAE-56E0E77F6ECE}"/>
              </a:ext>
            </a:extLst>
          </p:cNvPr>
          <p:cNvSpPr>
            <a:spLocks noGrp="1"/>
          </p:cNvSpPr>
          <p:nvPr>
            <p:ph idx="1"/>
          </p:nvPr>
        </p:nvSpPr>
        <p:spPr/>
        <p:txBody>
          <a:bodyPr/>
          <a:lstStyle/>
          <a:p>
            <a:r>
              <a:rPr lang="en-US" dirty="0"/>
              <a:t>Conditions – Messages</a:t>
            </a:r>
          </a:p>
          <a:p>
            <a:pPr marL="342900" indent="-342900">
              <a:buFont typeface="Wingdings" panose="05000000000000000000" pitchFamily="2" charset="2"/>
              <a:buChar char="Ø"/>
            </a:pPr>
            <a:r>
              <a:rPr lang="en-US" dirty="0"/>
              <a:t>State contract amount is $1 – State amount is not valid, it can not be $1</a:t>
            </a:r>
          </a:p>
          <a:p>
            <a:pPr marL="342900" indent="-342900">
              <a:buFont typeface="Wingdings" panose="05000000000000000000" pitchFamily="2" charset="2"/>
              <a:buChar char="Ø"/>
            </a:pPr>
            <a:r>
              <a:rPr lang="en-US" dirty="0"/>
              <a:t>Federal contract amount is $1 – Federal amount is not valid, it can not be $1</a:t>
            </a:r>
          </a:p>
          <a:p>
            <a:pPr marL="342900" indent="-342900">
              <a:buFont typeface="Wingdings" panose="05000000000000000000" pitchFamily="2" charset="2"/>
              <a:buChar char="Ø"/>
            </a:pPr>
            <a:r>
              <a:rPr lang="en-US" dirty="0"/>
              <a:t>Purpose has less than 10 characters – purpose should be descriptive </a:t>
            </a:r>
          </a:p>
          <a:p>
            <a:pPr marL="342900" indent="-342900">
              <a:buFont typeface="Wingdings" panose="05000000000000000000" pitchFamily="2" charset="2"/>
              <a:buChar char="Ø"/>
            </a:pPr>
            <a:r>
              <a:rPr lang="en-US" dirty="0"/>
              <a:t>ALN is not valid – ALN(s) provided for the contract is not valid, if you entered multiple ALNs, one or more ALN is not valid</a:t>
            </a:r>
          </a:p>
        </p:txBody>
      </p:sp>
      <p:sp>
        <p:nvSpPr>
          <p:cNvPr id="4" name="Date Placeholder 3">
            <a:extLst>
              <a:ext uri="{FF2B5EF4-FFF2-40B4-BE49-F238E27FC236}">
                <a16:creationId xmlns:a16="http://schemas.microsoft.com/office/drawing/2014/main" id="{35092578-A9CF-C68B-971E-038EC66804BD}"/>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6CD285E8-6215-21DB-8164-D23D8B930837}"/>
              </a:ext>
            </a:extLst>
          </p:cNvPr>
          <p:cNvSpPr>
            <a:spLocks noGrp="1"/>
          </p:cNvSpPr>
          <p:nvPr>
            <p:ph type="sldNum" sz="quarter" idx="4"/>
          </p:nvPr>
        </p:nvSpPr>
        <p:spPr/>
        <p:txBody>
          <a:bodyPr/>
          <a:lstStyle/>
          <a:p>
            <a:fld id="{22080379-4D4F-4D97-A8E2-C17287BCD3A1}" type="slidenum">
              <a:rPr lang="en-US" smtClean="0"/>
              <a:pPr/>
              <a:t>42</a:t>
            </a:fld>
            <a:endParaRPr lang="en-US" dirty="0"/>
          </a:p>
        </p:txBody>
      </p:sp>
    </p:spTree>
    <p:extLst>
      <p:ext uri="{BB962C8B-B14F-4D97-AF65-F5344CB8AC3E}">
        <p14:creationId xmlns:p14="http://schemas.microsoft.com/office/powerpoint/2010/main" val="20096819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91D8C-0FD2-59E6-44EE-8F491D271759}"/>
              </a:ext>
            </a:extLst>
          </p:cNvPr>
          <p:cNvSpPr>
            <a:spLocks noGrp="1"/>
          </p:cNvSpPr>
          <p:nvPr>
            <p:ph type="title"/>
          </p:nvPr>
        </p:nvSpPr>
        <p:spPr/>
        <p:txBody>
          <a:bodyPr/>
          <a:lstStyle/>
          <a:p>
            <a:r>
              <a:rPr lang="en-US" dirty="0"/>
              <a:t>Final Considerations</a:t>
            </a:r>
          </a:p>
        </p:txBody>
      </p:sp>
      <p:sp>
        <p:nvSpPr>
          <p:cNvPr id="3" name="Content Placeholder 2">
            <a:extLst>
              <a:ext uri="{FF2B5EF4-FFF2-40B4-BE49-F238E27FC236}">
                <a16:creationId xmlns:a16="http://schemas.microsoft.com/office/drawing/2014/main" id="{5188358D-C59E-55FB-D0D0-19038A7F4B07}"/>
              </a:ext>
            </a:extLst>
          </p:cNvPr>
          <p:cNvSpPr>
            <a:spLocks noGrp="1"/>
          </p:cNvSpPr>
          <p:nvPr>
            <p:ph idx="1"/>
          </p:nvPr>
        </p:nvSpPr>
        <p:spPr/>
        <p:txBody>
          <a:bodyPr/>
          <a:lstStyle/>
          <a:p>
            <a:pPr marL="342900" indent="-342900">
              <a:buFont typeface="Wingdings" panose="05000000000000000000" pitchFamily="2" charset="2"/>
              <a:buChar char="Ø"/>
            </a:pPr>
            <a:r>
              <a:rPr lang="en-US" dirty="0"/>
              <a:t>Due to the volume of requests to add NPOs, please allow sufficient time for analysis</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Due to the volume of contract payments entered, please allow sufficient time for completing the submission process by the specified deadline, keeping in mind that several steps may require DOAA approval prior to submission of your contract data</a:t>
            </a:r>
          </a:p>
        </p:txBody>
      </p:sp>
      <p:sp>
        <p:nvSpPr>
          <p:cNvPr id="4" name="Date Placeholder 3">
            <a:extLst>
              <a:ext uri="{FF2B5EF4-FFF2-40B4-BE49-F238E27FC236}">
                <a16:creationId xmlns:a16="http://schemas.microsoft.com/office/drawing/2014/main" id="{8825096F-B24C-AA73-D8DA-EDBBAAEE0C0F}"/>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59E0DC17-A086-F6F1-D102-B7122F1CEC82}"/>
              </a:ext>
            </a:extLst>
          </p:cNvPr>
          <p:cNvSpPr>
            <a:spLocks noGrp="1"/>
          </p:cNvSpPr>
          <p:nvPr>
            <p:ph type="sldNum" sz="quarter" idx="4"/>
          </p:nvPr>
        </p:nvSpPr>
        <p:spPr/>
        <p:txBody>
          <a:bodyPr/>
          <a:lstStyle/>
          <a:p>
            <a:fld id="{22080379-4D4F-4D97-A8E2-C17287BCD3A1}" type="slidenum">
              <a:rPr lang="en-US" smtClean="0"/>
              <a:pPr/>
              <a:t>43</a:t>
            </a:fld>
            <a:endParaRPr lang="en-US" dirty="0"/>
          </a:p>
        </p:txBody>
      </p:sp>
    </p:spTree>
    <p:extLst>
      <p:ext uri="{BB962C8B-B14F-4D97-AF65-F5344CB8AC3E}">
        <p14:creationId xmlns:p14="http://schemas.microsoft.com/office/powerpoint/2010/main" val="14343419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EDD33-F66B-4434-4DA4-F08112A0D81A}"/>
              </a:ext>
            </a:extLst>
          </p:cNvPr>
          <p:cNvSpPr>
            <a:spLocks noGrp="1"/>
          </p:cNvSpPr>
          <p:nvPr>
            <p:ph type="title"/>
          </p:nvPr>
        </p:nvSpPr>
        <p:spPr/>
        <p:txBody>
          <a:bodyPr/>
          <a:lstStyle/>
          <a:p>
            <a:r>
              <a:rPr lang="en-US" dirty="0"/>
              <a:t>Submission Deadlines</a:t>
            </a:r>
          </a:p>
        </p:txBody>
      </p:sp>
      <p:sp>
        <p:nvSpPr>
          <p:cNvPr id="3" name="Content Placeholder 2">
            <a:extLst>
              <a:ext uri="{FF2B5EF4-FFF2-40B4-BE49-F238E27FC236}">
                <a16:creationId xmlns:a16="http://schemas.microsoft.com/office/drawing/2014/main" id="{4AADE57A-2BB0-C8FE-FBF6-5AFAC03EBDE7}"/>
              </a:ext>
            </a:extLst>
          </p:cNvPr>
          <p:cNvSpPr>
            <a:spLocks noGrp="1"/>
          </p:cNvSpPr>
          <p:nvPr>
            <p:ph idx="1"/>
          </p:nvPr>
        </p:nvSpPr>
        <p:spPr/>
        <p:txBody>
          <a:bodyPr/>
          <a:lstStyle/>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NPO Contract Data Submission Collection System opened in August 2025</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Annual Memo dated August 6, 2025</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Reporting deadline is September 19, 2025</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System will close October 28, 2025</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endParaRPr lang="en-US" dirty="0"/>
          </a:p>
        </p:txBody>
      </p:sp>
      <p:sp>
        <p:nvSpPr>
          <p:cNvPr id="4" name="Date Placeholder 3">
            <a:extLst>
              <a:ext uri="{FF2B5EF4-FFF2-40B4-BE49-F238E27FC236}">
                <a16:creationId xmlns:a16="http://schemas.microsoft.com/office/drawing/2014/main" id="{E14BAF0D-D355-7BD5-355D-A23A6F9E4178}"/>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F24B4F49-3872-5B99-80A8-2161C8FD8AC5}"/>
              </a:ext>
            </a:extLst>
          </p:cNvPr>
          <p:cNvSpPr>
            <a:spLocks noGrp="1"/>
          </p:cNvSpPr>
          <p:nvPr>
            <p:ph type="sldNum" sz="quarter" idx="4"/>
          </p:nvPr>
        </p:nvSpPr>
        <p:spPr/>
        <p:txBody>
          <a:bodyPr/>
          <a:lstStyle/>
          <a:p>
            <a:fld id="{22080379-4D4F-4D97-A8E2-C17287BCD3A1}" type="slidenum">
              <a:rPr lang="en-US" smtClean="0"/>
              <a:pPr/>
              <a:t>44</a:t>
            </a:fld>
            <a:endParaRPr lang="en-US" dirty="0"/>
          </a:p>
        </p:txBody>
      </p:sp>
    </p:spTree>
    <p:extLst>
      <p:ext uri="{BB962C8B-B14F-4D97-AF65-F5344CB8AC3E}">
        <p14:creationId xmlns:p14="http://schemas.microsoft.com/office/powerpoint/2010/main" val="39273051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6391D-9BC7-D94E-5547-B5DAEA34EC57}"/>
              </a:ext>
            </a:extLst>
          </p:cNvPr>
          <p:cNvSpPr>
            <a:spLocks noGrp="1"/>
          </p:cNvSpPr>
          <p:nvPr>
            <p:ph type="title"/>
          </p:nvPr>
        </p:nvSpPr>
        <p:spPr/>
        <p:txBody>
          <a:bodyPr/>
          <a:lstStyle/>
          <a:p>
            <a:r>
              <a:rPr lang="en-US" dirty="0"/>
              <a:t>Contact Information </a:t>
            </a:r>
          </a:p>
        </p:txBody>
      </p:sp>
      <p:sp>
        <p:nvSpPr>
          <p:cNvPr id="3" name="Content Placeholder 2">
            <a:extLst>
              <a:ext uri="{FF2B5EF4-FFF2-40B4-BE49-F238E27FC236}">
                <a16:creationId xmlns:a16="http://schemas.microsoft.com/office/drawing/2014/main" id="{232C7BAF-E20C-FE07-B14A-FD9740961E3F}"/>
              </a:ext>
            </a:extLst>
          </p:cNvPr>
          <p:cNvSpPr>
            <a:spLocks noGrp="1"/>
          </p:cNvSpPr>
          <p:nvPr>
            <p:ph idx="1"/>
          </p:nvPr>
        </p:nvSpPr>
        <p:spPr/>
        <p:txBody>
          <a:bodyPr/>
          <a:lstStyle/>
          <a:p>
            <a:pPr marL="342900" indent="-342900">
              <a:buFont typeface="Wingdings" panose="05000000000000000000" pitchFamily="2" charset="2"/>
              <a:buChar char="§"/>
            </a:pPr>
            <a:r>
              <a:rPr lang="en-US" dirty="0"/>
              <a:t>If you have any questions or need any additional information, please email </a:t>
            </a:r>
            <a:r>
              <a:rPr lang="en-US" dirty="0">
                <a:hlinkClick r:id="rId2"/>
              </a:rPr>
              <a:t>npo@audits.ga.gov</a:t>
            </a:r>
            <a:r>
              <a:rPr lang="en-US" dirty="0"/>
              <a:t>. </a:t>
            </a:r>
          </a:p>
          <a:p>
            <a:pPr marL="342900" indent="-342900">
              <a:buFont typeface="Wingdings" panose="05000000000000000000" pitchFamily="2" charset="2"/>
              <a:buChar char="§"/>
            </a:pPr>
            <a:endParaRPr lang="en-US" dirty="0"/>
          </a:p>
          <a:p>
            <a:r>
              <a:rPr lang="en-US" dirty="0"/>
              <a:t>Contact Information:</a:t>
            </a:r>
          </a:p>
          <a:p>
            <a:pPr marL="342900" indent="-342900">
              <a:buFont typeface="Wingdings" panose="05000000000000000000" pitchFamily="2" charset="2"/>
              <a:buChar char="§"/>
            </a:pPr>
            <a:r>
              <a:rPr lang="en-US" dirty="0"/>
              <a:t>Jackie Neubert at neubertj@audits.ga.gov or 404.651.8938 </a:t>
            </a:r>
          </a:p>
          <a:p>
            <a:pPr marL="342900" indent="-342900">
              <a:buFont typeface="Wingdings" panose="05000000000000000000" pitchFamily="2" charset="2"/>
              <a:buChar char="§"/>
            </a:pPr>
            <a:endParaRPr lang="en-US" dirty="0"/>
          </a:p>
          <a:p>
            <a:pPr marL="342900" indent="-342900">
              <a:buFont typeface="Wingdings" panose="05000000000000000000" pitchFamily="2" charset="2"/>
              <a:buChar char="§"/>
            </a:pPr>
            <a:r>
              <a:rPr lang="en-US" dirty="0"/>
              <a:t>Sunila Birmingham at </a:t>
            </a:r>
            <a:r>
              <a:rPr lang="en-US" dirty="0">
                <a:hlinkClick r:id="rId3"/>
              </a:rPr>
              <a:t>birmingh@audits.ga.gov</a:t>
            </a:r>
            <a:r>
              <a:rPr lang="en-US" dirty="0"/>
              <a:t> or 404.732.9102 </a:t>
            </a:r>
          </a:p>
          <a:p>
            <a:pPr marL="342900" indent="-342900">
              <a:buFont typeface="Wingdings" panose="05000000000000000000" pitchFamily="2" charset="2"/>
              <a:buChar char="§"/>
            </a:pPr>
            <a:endParaRPr lang="en-US" dirty="0"/>
          </a:p>
          <a:p>
            <a:pPr marL="342900" indent="-342900">
              <a:buFont typeface="Wingdings" panose="05000000000000000000" pitchFamily="2" charset="2"/>
              <a:buChar char="§"/>
            </a:pPr>
            <a:r>
              <a:rPr lang="en-US" dirty="0"/>
              <a:t>Karen Rodgers at rodgersk@audits.ga.gov or 404.651.5397</a:t>
            </a:r>
          </a:p>
          <a:p>
            <a:pPr marL="342900" indent="-342900">
              <a:buFont typeface="Wingdings" panose="05000000000000000000" pitchFamily="2" charset="2"/>
              <a:buChar char="§"/>
            </a:pPr>
            <a:endParaRPr lang="en-US" dirty="0"/>
          </a:p>
          <a:p>
            <a:pPr marL="342900" indent="-342900">
              <a:buFont typeface="Wingdings" panose="05000000000000000000" pitchFamily="2" charset="2"/>
              <a:buChar char="§"/>
            </a:pPr>
            <a:endParaRPr lang="en-US" dirty="0"/>
          </a:p>
          <a:p>
            <a:pPr marL="342900" indent="-342900">
              <a:buFont typeface="Wingdings" panose="05000000000000000000" pitchFamily="2" charset="2"/>
              <a:buChar char="§"/>
            </a:pPr>
            <a:endParaRPr lang="en-US" dirty="0"/>
          </a:p>
          <a:p>
            <a:pPr marL="342900" indent="-342900">
              <a:buFont typeface="Wingdings" panose="05000000000000000000" pitchFamily="2" charset="2"/>
              <a:buChar char="§"/>
            </a:pPr>
            <a:endParaRPr lang="en-US" dirty="0"/>
          </a:p>
        </p:txBody>
      </p:sp>
      <p:sp>
        <p:nvSpPr>
          <p:cNvPr id="4" name="Date Placeholder 3">
            <a:extLst>
              <a:ext uri="{FF2B5EF4-FFF2-40B4-BE49-F238E27FC236}">
                <a16:creationId xmlns:a16="http://schemas.microsoft.com/office/drawing/2014/main" id="{6E6D68C8-376F-AC25-A2D1-551B8FB445E8}"/>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18455B48-4637-D315-1882-EB417BAB3BBE}"/>
              </a:ext>
            </a:extLst>
          </p:cNvPr>
          <p:cNvSpPr>
            <a:spLocks noGrp="1"/>
          </p:cNvSpPr>
          <p:nvPr>
            <p:ph type="sldNum" sz="quarter" idx="4"/>
          </p:nvPr>
        </p:nvSpPr>
        <p:spPr/>
        <p:txBody>
          <a:bodyPr/>
          <a:lstStyle/>
          <a:p>
            <a:fld id="{22080379-4D4F-4D97-A8E2-C17287BCD3A1}" type="slidenum">
              <a:rPr lang="en-US" smtClean="0"/>
              <a:pPr/>
              <a:t>45</a:t>
            </a:fld>
            <a:endParaRPr lang="en-US" dirty="0"/>
          </a:p>
        </p:txBody>
      </p:sp>
    </p:spTree>
    <p:extLst>
      <p:ext uri="{BB962C8B-B14F-4D97-AF65-F5344CB8AC3E}">
        <p14:creationId xmlns:p14="http://schemas.microsoft.com/office/powerpoint/2010/main" val="1250440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48BED-6057-874A-9D90-F03971F90777}"/>
              </a:ext>
            </a:extLst>
          </p:cNvPr>
          <p:cNvSpPr>
            <a:spLocks noGrp="1"/>
          </p:cNvSpPr>
          <p:nvPr>
            <p:ph type="title"/>
          </p:nvPr>
        </p:nvSpPr>
        <p:spPr/>
        <p:txBody>
          <a:bodyPr/>
          <a:lstStyle/>
          <a:p>
            <a:r>
              <a:rPr lang="en-US" dirty="0"/>
              <a:t>Session Outline – Detailed (continued)</a:t>
            </a:r>
          </a:p>
        </p:txBody>
      </p:sp>
      <p:sp>
        <p:nvSpPr>
          <p:cNvPr id="3" name="Content Placeholder 2">
            <a:extLst>
              <a:ext uri="{FF2B5EF4-FFF2-40B4-BE49-F238E27FC236}">
                <a16:creationId xmlns:a16="http://schemas.microsoft.com/office/drawing/2014/main" id="{6616DB32-A050-1F91-8818-4942DBE0A12E}"/>
              </a:ext>
            </a:extLst>
          </p:cNvPr>
          <p:cNvSpPr>
            <a:spLocks noGrp="1"/>
          </p:cNvSpPr>
          <p:nvPr>
            <p:ph idx="1"/>
          </p:nvPr>
        </p:nvSpPr>
        <p:spPr/>
        <p:txBody>
          <a:bodyPr/>
          <a:lstStyle/>
          <a:p>
            <a:r>
              <a:rPr lang="en-US" dirty="0"/>
              <a:t>File Layout </a:t>
            </a:r>
          </a:p>
          <a:p>
            <a:pPr marL="969264" indent="-457200">
              <a:buFont typeface="+mj-lt"/>
              <a:buAutoNum type="alphaUcPeriod"/>
            </a:pPr>
            <a:r>
              <a:rPr lang="en-US" dirty="0"/>
              <a:t>O.C.G.A. </a:t>
            </a:r>
            <a:r>
              <a:rPr lang="en-US" dirty="0">
                <a:latin typeface="Prompt" panose="00000500000000000000" pitchFamily="2" charset="-34"/>
                <a:cs typeface="Prompt" panose="00000500000000000000" pitchFamily="2" charset="-34"/>
              </a:rPr>
              <a:t>§50-20-5: State Organizations Required to Report to State Auditor</a:t>
            </a:r>
          </a:p>
          <a:p>
            <a:pPr marL="969264" indent="-457200">
              <a:buFont typeface="+mj-lt"/>
              <a:buAutoNum type="alphaUcPeriod"/>
            </a:pPr>
            <a:r>
              <a:rPr lang="en-US" dirty="0">
                <a:latin typeface="Prompt" panose="00000500000000000000" pitchFamily="2" charset="-34"/>
                <a:cs typeface="Prompt" panose="00000500000000000000" pitchFamily="2" charset="-34"/>
              </a:rPr>
              <a:t>Explanations of 15 Columns</a:t>
            </a:r>
          </a:p>
          <a:p>
            <a:r>
              <a:rPr lang="en-US" dirty="0">
                <a:latin typeface="Prompt" panose="00000500000000000000" pitchFamily="2" charset="-34"/>
                <a:cs typeface="Prompt" panose="00000500000000000000" pitchFamily="2" charset="-34"/>
              </a:rPr>
              <a:t>Common Reporting Issues</a:t>
            </a:r>
          </a:p>
          <a:p>
            <a:pPr marL="969264" indent="-457200">
              <a:buFont typeface="+mj-lt"/>
              <a:buAutoNum type="alphaUcPeriod"/>
            </a:pPr>
            <a:r>
              <a:rPr lang="en-US" dirty="0">
                <a:latin typeface="Prompt" panose="00000500000000000000" pitchFamily="2" charset="-34"/>
                <a:cs typeface="Prompt" panose="00000500000000000000" pitchFamily="2" charset="-34"/>
              </a:rPr>
              <a:t>Review Annual Memo</a:t>
            </a:r>
          </a:p>
          <a:p>
            <a:pPr marL="969264" indent="-457200">
              <a:buFont typeface="+mj-lt"/>
              <a:buAutoNum type="alphaUcPeriod"/>
            </a:pPr>
            <a:r>
              <a:rPr lang="en-US" dirty="0">
                <a:latin typeface="Prompt" panose="00000500000000000000" pitchFamily="2" charset="-34"/>
                <a:cs typeface="Prompt" panose="00000500000000000000" pitchFamily="2" charset="-34"/>
              </a:rPr>
              <a:t>Discuss “Red” Flags</a:t>
            </a:r>
          </a:p>
          <a:p>
            <a:pPr marL="457200" indent="-457200">
              <a:buFont typeface="+mj-lt"/>
              <a:buAutoNum type="alphaUcPeriod"/>
            </a:pPr>
            <a:endParaRPr lang="en-US" dirty="0">
              <a:latin typeface="Prompt" panose="00000500000000000000" pitchFamily="2" charset="-34"/>
              <a:cs typeface="Prompt" panose="00000500000000000000" pitchFamily="2" charset="-34"/>
            </a:endParaRPr>
          </a:p>
          <a:p>
            <a:pPr marL="969264" indent="-457200">
              <a:buFont typeface="+mj-lt"/>
              <a:buAutoNum type="alphaUcPeriod"/>
            </a:pPr>
            <a:endParaRPr lang="en-US" dirty="0">
              <a:latin typeface="Prompt" panose="00000500000000000000" pitchFamily="2" charset="-34"/>
              <a:cs typeface="Prompt" panose="00000500000000000000" pitchFamily="2" charset="-34"/>
            </a:endParaRPr>
          </a:p>
        </p:txBody>
      </p:sp>
      <p:sp>
        <p:nvSpPr>
          <p:cNvPr id="4" name="Date Placeholder 3">
            <a:extLst>
              <a:ext uri="{FF2B5EF4-FFF2-40B4-BE49-F238E27FC236}">
                <a16:creationId xmlns:a16="http://schemas.microsoft.com/office/drawing/2014/main" id="{4A90252F-223F-54E2-7EFB-9DA9A7462244}"/>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10B82F3C-428B-AE7D-0F84-7852E59A1867}"/>
              </a:ext>
            </a:extLst>
          </p:cNvPr>
          <p:cNvSpPr>
            <a:spLocks noGrp="1"/>
          </p:cNvSpPr>
          <p:nvPr>
            <p:ph type="sldNum" sz="quarter" idx="4"/>
          </p:nvPr>
        </p:nvSpPr>
        <p:spPr/>
        <p:txBody>
          <a:bodyPr/>
          <a:lstStyle/>
          <a:p>
            <a:fld id="{22080379-4D4F-4D97-A8E2-C17287BCD3A1}" type="slidenum">
              <a:rPr lang="en-US" smtClean="0"/>
              <a:pPr/>
              <a:t>5</a:t>
            </a:fld>
            <a:endParaRPr lang="en-US" dirty="0"/>
          </a:p>
        </p:txBody>
      </p:sp>
    </p:spTree>
    <p:extLst>
      <p:ext uri="{BB962C8B-B14F-4D97-AF65-F5344CB8AC3E}">
        <p14:creationId xmlns:p14="http://schemas.microsoft.com/office/powerpoint/2010/main" val="3834946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CF5B2-BA8C-C85D-C3C2-797CF6A792B7}"/>
              </a:ext>
            </a:extLst>
          </p:cNvPr>
          <p:cNvSpPr>
            <a:spLocks noGrp="1"/>
          </p:cNvSpPr>
          <p:nvPr>
            <p:ph type="title"/>
          </p:nvPr>
        </p:nvSpPr>
        <p:spPr/>
        <p:txBody>
          <a:bodyPr/>
          <a:lstStyle/>
          <a:p>
            <a:r>
              <a:rPr lang="en-US" dirty="0"/>
              <a:t>Reporting Requirements for State Entities</a:t>
            </a:r>
          </a:p>
        </p:txBody>
      </p:sp>
      <p:sp>
        <p:nvSpPr>
          <p:cNvPr id="3" name="Content Placeholder 2">
            <a:extLst>
              <a:ext uri="{FF2B5EF4-FFF2-40B4-BE49-F238E27FC236}">
                <a16:creationId xmlns:a16="http://schemas.microsoft.com/office/drawing/2014/main" id="{2172AF1E-5C69-5884-BD83-B21A547DD64A}"/>
              </a:ext>
            </a:extLst>
          </p:cNvPr>
          <p:cNvSpPr>
            <a:spLocks noGrp="1"/>
          </p:cNvSpPr>
          <p:nvPr>
            <p:ph idx="1"/>
          </p:nvPr>
        </p:nvSpPr>
        <p:spPr/>
        <p:txBody>
          <a:bodyPr/>
          <a:lstStyle/>
          <a:p>
            <a:r>
              <a:rPr lang="en-US" dirty="0"/>
              <a:t>Purpose of Title 50, Chapter 20 of Georgia Code  </a:t>
            </a:r>
          </a:p>
          <a:p>
            <a:pPr marL="342900" indent="-342900">
              <a:buFont typeface="Wingdings" panose="05000000000000000000" pitchFamily="2" charset="2"/>
              <a:buChar char="§"/>
            </a:pPr>
            <a:r>
              <a:rPr lang="en-US" dirty="0"/>
              <a:t>Provide auditing and reporting requirements for nonprofit organizations (NPO) which provide services and facilities to the state</a:t>
            </a:r>
          </a:p>
          <a:p>
            <a:pPr marL="342900" indent="-342900">
              <a:buFont typeface="Wingdings" panose="05000000000000000000" pitchFamily="2" charset="2"/>
              <a:buChar char="§"/>
            </a:pPr>
            <a:r>
              <a:rPr lang="en-US" dirty="0"/>
              <a:t>Ensure the financial accountability of nonprofit contractors</a:t>
            </a:r>
          </a:p>
          <a:p>
            <a:pPr marL="342900" indent="-342900">
              <a:buFont typeface="Wingdings" panose="05000000000000000000" pitchFamily="2" charset="2"/>
              <a:buChar char="§"/>
            </a:pPr>
            <a:r>
              <a:rPr lang="en-US" dirty="0"/>
              <a:t>Develop adequate information concerning nonprofit contractors</a:t>
            </a:r>
          </a:p>
          <a:p>
            <a:pPr marL="342900" indent="-342900">
              <a:buFont typeface="Wingdings" panose="05000000000000000000" pitchFamily="2" charset="2"/>
              <a:buChar char="§"/>
            </a:pPr>
            <a:r>
              <a:rPr lang="en-US" dirty="0"/>
              <a:t>Monitor NPOs which contract with the State </a:t>
            </a:r>
          </a:p>
          <a:p>
            <a:pPr marL="640080" indent="-342900">
              <a:buFont typeface="Wingdings" panose="05000000000000000000" pitchFamily="2" charset="2"/>
              <a:buChar char="§"/>
            </a:pPr>
            <a:r>
              <a:rPr lang="en-US" dirty="0"/>
              <a:t>Ensure activities are in the public interest</a:t>
            </a:r>
          </a:p>
          <a:p>
            <a:pPr marL="640080" indent="-342900">
              <a:buFont typeface="Wingdings" panose="05000000000000000000" pitchFamily="2" charset="2"/>
              <a:buChar char="§"/>
            </a:pPr>
            <a:r>
              <a:rPr lang="en-US" dirty="0"/>
              <a:t>Ensure public funds are used for proper purposes</a:t>
            </a:r>
          </a:p>
          <a:p>
            <a:endParaRPr lang="en-US" dirty="0"/>
          </a:p>
        </p:txBody>
      </p:sp>
      <p:sp>
        <p:nvSpPr>
          <p:cNvPr id="4" name="Date Placeholder 3">
            <a:extLst>
              <a:ext uri="{FF2B5EF4-FFF2-40B4-BE49-F238E27FC236}">
                <a16:creationId xmlns:a16="http://schemas.microsoft.com/office/drawing/2014/main" id="{055E1CC3-7412-5AC4-B992-872911E908B8}"/>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899A740E-F37D-3319-3A3C-2C34C3F4DAA2}"/>
              </a:ext>
            </a:extLst>
          </p:cNvPr>
          <p:cNvSpPr>
            <a:spLocks noGrp="1"/>
          </p:cNvSpPr>
          <p:nvPr>
            <p:ph type="sldNum" sz="quarter" idx="4"/>
          </p:nvPr>
        </p:nvSpPr>
        <p:spPr/>
        <p:txBody>
          <a:bodyPr/>
          <a:lstStyle/>
          <a:p>
            <a:fld id="{22080379-4D4F-4D97-A8E2-C17287BCD3A1}" type="slidenum">
              <a:rPr lang="en-US" smtClean="0"/>
              <a:pPr/>
              <a:t>6</a:t>
            </a:fld>
            <a:endParaRPr lang="en-US" dirty="0"/>
          </a:p>
        </p:txBody>
      </p:sp>
    </p:spTree>
    <p:extLst>
      <p:ext uri="{BB962C8B-B14F-4D97-AF65-F5344CB8AC3E}">
        <p14:creationId xmlns:p14="http://schemas.microsoft.com/office/powerpoint/2010/main" val="2689287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9299C-1B5C-CFB2-9A34-398CB576AE5B}"/>
              </a:ext>
            </a:extLst>
          </p:cNvPr>
          <p:cNvSpPr>
            <a:spLocks noGrp="1"/>
          </p:cNvSpPr>
          <p:nvPr>
            <p:ph type="title"/>
          </p:nvPr>
        </p:nvSpPr>
        <p:spPr/>
        <p:txBody>
          <a:bodyPr/>
          <a:lstStyle/>
          <a:p>
            <a:r>
              <a:rPr lang="en-US" dirty="0"/>
              <a:t>Reporting Requirements for State Entities (continued)</a:t>
            </a:r>
          </a:p>
        </p:txBody>
      </p:sp>
      <p:sp>
        <p:nvSpPr>
          <p:cNvPr id="3" name="Content Placeholder 2">
            <a:extLst>
              <a:ext uri="{FF2B5EF4-FFF2-40B4-BE49-F238E27FC236}">
                <a16:creationId xmlns:a16="http://schemas.microsoft.com/office/drawing/2014/main" id="{130CD127-160D-DB79-D11D-77EF00E077D9}"/>
              </a:ext>
            </a:extLst>
          </p:cNvPr>
          <p:cNvSpPr>
            <a:spLocks noGrp="1"/>
          </p:cNvSpPr>
          <p:nvPr>
            <p:ph idx="1"/>
          </p:nvPr>
        </p:nvSpPr>
        <p:spPr/>
        <p:txBody>
          <a:bodyPr/>
          <a:lstStyle/>
          <a:p>
            <a:r>
              <a:rPr lang="en-US" dirty="0"/>
              <a:t>State Law – Official Code of Georgia Annotated (O.C.G.A.), Section </a:t>
            </a:r>
            <a:r>
              <a:rPr lang="en-US" dirty="0">
                <a:latin typeface="Prompt" panose="00000500000000000000" pitchFamily="2" charset="-34"/>
                <a:cs typeface="Prompt" panose="00000500000000000000" pitchFamily="2" charset="-34"/>
              </a:rPr>
              <a:t>50-20-5</a:t>
            </a:r>
          </a:p>
          <a:p>
            <a:pPr marL="342900" indent="-342900">
              <a:buFont typeface="Wingdings" panose="05000000000000000000" pitchFamily="2" charset="2"/>
              <a:buChar char="§"/>
            </a:pPr>
            <a:r>
              <a:rPr lang="en-US" dirty="0"/>
              <a:t>Requires state organizations entering into agreements with nonprofit organizations to report to the state auditor all such agreements</a:t>
            </a:r>
          </a:p>
          <a:p>
            <a:pPr marL="342900" indent="-342900">
              <a:buFont typeface="Wingdings" panose="05000000000000000000" pitchFamily="2" charset="2"/>
              <a:buChar char="§"/>
            </a:pPr>
            <a:r>
              <a:rPr lang="en-US" dirty="0"/>
              <a:t>Provide each individual NPO’s name, fiscal year end, contract amount and other information as required by the state auditor</a:t>
            </a:r>
          </a:p>
          <a:p>
            <a:endParaRPr lang="en-US" dirty="0"/>
          </a:p>
          <a:p>
            <a:r>
              <a:rPr lang="en-US" dirty="0"/>
              <a:t>Requested information submitted to the NPO Contract Submission application at https://www.audits.ga.gov/auth</a:t>
            </a:r>
          </a:p>
          <a:p>
            <a:pPr marL="512064"/>
            <a:r>
              <a:rPr lang="en-US" dirty="0"/>
              <a:t>Required to use this application to certify that no contracts exist for your agency or any administratively attached organizations</a:t>
            </a:r>
          </a:p>
        </p:txBody>
      </p:sp>
      <p:sp>
        <p:nvSpPr>
          <p:cNvPr id="4" name="Date Placeholder 3">
            <a:extLst>
              <a:ext uri="{FF2B5EF4-FFF2-40B4-BE49-F238E27FC236}">
                <a16:creationId xmlns:a16="http://schemas.microsoft.com/office/drawing/2014/main" id="{CB6B7BB9-1A69-0E4B-9922-5FA96420F5C7}"/>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F61DE26D-7754-5DF8-544C-397DBFA3524E}"/>
              </a:ext>
            </a:extLst>
          </p:cNvPr>
          <p:cNvSpPr>
            <a:spLocks noGrp="1"/>
          </p:cNvSpPr>
          <p:nvPr>
            <p:ph type="sldNum" sz="quarter" idx="4"/>
          </p:nvPr>
        </p:nvSpPr>
        <p:spPr/>
        <p:txBody>
          <a:bodyPr/>
          <a:lstStyle/>
          <a:p>
            <a:fld id="{22080379-4D4F-4D97-A8E2-C17287BCD3A1}" type="slidenum">
              <a:rPr lang="en-US" smtClean="0"/>
              <a:pPr/>
              <a:t>7</a:t>
            </a:fld>
            <a:endParaRPr lang="en-US" dirty="0"/>
          </a:p>
        </p:txBody>
      </p:sp>
    </p:spTree>
    <p:extLst>
      <p:ext uri="{BB962C8B-B14F-4D97-AF65-F5344CB8AC3E}">
        <p14:creationId xmlns:p14="http://schemas.microsoft.com/office/powerpoint/2010/main" val="49084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7A9D4-6E4B-6328-79EF-B611C0084654}"/>
              </a:ext>
            </a:extLst>
          </p:cNvPr>
          <p:cNvSpPr>
            <a:spLocks noGrp="1"/>
          </p:cNvSpPr>
          <p:nvPr>
            <p:ph type="title"/>
          </p:nvPr>
        </p:nvSpPr>
        <p:spPr/>
        <p:txBody>
          <a:bodyPr/>
          <a:lstStyle/>
          <a:p>
            <a:r>
              <a:rPr lang="en-US" dirty="0"/>
              <a:t>Reporting Requirements for State Entities (continued)</a:t>
            </a:r>
          </a:p>
        </p:txBody>
      </p:sp>
      <p:sp>
        <p:nvSpPr>
          <p:cNvPr id="3" name="Content Placeholder 2">
            <a:extLst>
              <a:ext uri="{FF2B5EF4-FFF2-40B4-BE49-F238E27FC236}">
                <a16:creationId xmlns:a16="http://schemas.microsoft.com/office/drawing/2014/main" id="{2F4C9EC8-6E07-F40F-A1A1-2EB736526135}"/>
              </a:ext>
            </a:extLst>
          </p:cNvPr>
          <p:cNvSpPr>
            <a:spLocks noGrp="1"/>
          </p:cNvSpPr>
          <p:nvPr>
            <p:ph idx="1"/>
          </p:nvPr>
        </p:nvSpPr>
        <p:spPr/>
        <p:txBody>
          <a:bodyPr/>
          <a:lstStyle/>
          <a:p>
            <a:r>
              <a:rPr lang="en-US" dirty="0"/>
              <a:t>Deadlines</a:t>
            </a:r>
          </a:p>
          <a:p>
            <a:pPr marL="342900" indent="-342900">
              <a:buFont typeface="Wingdings" panose="05000000000000000000" pitchFamily="2" charset="2"/>
              <a:buChar char="§"/>
            </a:pPr>
            <a:r>
              <a:rPr lang="en-US" dirty="0"/>
              <a:t>Annual submission – please note on calendar</a:t>
            </a:r>
          </a:p>
          <a:p>
            <a:pPr marL="342900" indent="-342900">
              <a:buFont typeface="Wingdings" panose="05000000000000000000" pitchFamily="2" charset="2"/>
              <a:buChar char="§"/>
            </a:pPr>
            <a:r>
              <a:rPr lang="en-US" dirty="0"/>
              <a:t>NPO Contract Data Submissions Collection System – opens after July 1 each year</a:t>
            </a:r>
          </a:p>
          <a:p>
            <a:pPr marL="342900" indent="-342900">
              <a:buFont typeface="Wingdings" panose="05000000000000000000" pitchFamily="2" charset="2"/>
              <a:buChar char="§"/>
            </a:pPr>
            <a:endParaRPr lang="en-US" dirty="0"/>
          </a:p>
          <a:p>
            <a:pPr marL="342900" indent="-342900">
              <a:buFont typeface="Wingdings" panose="05000000000000000000" pitchFamily="2" charset="2"/>
              <a:buChar char="§"/>
            </a:pPr>
            <a:r>
              <a:rPr lang="en-US" b="1" dirty="0"/>
              <a:t>Date of memo for 2025 reporting period – August 6, 2025</a:t>
            </a:r>
          </a:p>
          <a:p>
            <a:pPr marL="342900" indent="-342900">
              <a:buFont typeface="Wingdings" panose="05000000000000000000" pitchFamily="2" charset="2"/>
              <a:buChar char="§"/>
            </a:pPr>
            <a:r>
              <a:rPr lang="en-US" b="1" dirty="0"/>
              <a:t>Due date for 2025 submissions – September 19, 2025</a:t>
            </a:r>
          </a:p>
          <a:p>
            <a:pPr marL="342900" indent="-342900">
              <a:buFont typeface="Wingdings" panose="05000000000000000000" pitchFamily="2" charset="2"/>
              <a:buChar char="§"/>
            </a:pPr>
            <a:r>
              <a:rPr lang="en-US" b="1" dirty="0"/>
              <a:t>Reporting period July 1, 2024 – June 30, 2025</a:t>
            </a:r>
          </a:p>
          <a:p>
            <a:pPr marL="342900" indent="-342900">
              <a:buFont typeface="Wingdings" panose="05000000000000000000" pitchFamily="2" charset="2"/>
              <a:buChar char="§"/>
            </a:pPr>
            <a:r>
              <a:rPr lang="en-US" b="1" dirty="0"/>
              <a:t>Collection System – will close on October 28, 2025</a:t>
            </a:r>
          </a:p>
          <a:p>
            <a:pPr marL="342900" indent="-342900">
              <a:buFont typeface="Wingdings" panose="05000000000000000000" pitchFamily="2" charset="2"/>
              <a:buChar char="§"/>
            </a:pPr>
            <a:endParaRPr lang="en-US" dirty="0"/>
          </a:p>
          <a:p>
            <a:pPr marL="342900" indent="-342900">
              <a:buFont typeface="Wingdings" panose="05000000000000000000" pitchFamily="2" charset="2"/>
              <a:buChar char="§"/>
            </a:pPr>
            <a:endParaRPr lang="en-US" dirty="0"/>
          </a:p>
        </p:txBody>
      </p:sp>
      <p:sp>
        <p:nvSpPr>
          <p:cNvPr id="4" name="Date Placeholder 3">
            <a:extLst>
              <a:ext uri="{FF2B5EF4-FFF2-40B4-BE49-F238E27FC236}">
                <a16:creationId xmlns:a16="http://schemas.microsoft.com/office/drawing/2014/main" id="{11A0600F-782A-1196-FA26-FB23B9B20FD3}"/>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7BB871DD-4A68-5F60-8703-5D402ED47E09}"/>
              </a:ext>
            </a:extLst>
          </p:cNvPr>
          <p:cNvSpPr>
            <a:spLocks noGrp="1"/>
          </p:cNvSpPr>
          <p:nvPr>
            <p:ph type="sldNum" sz="quarter" idx="4"/>
          </p:nvPr>
        </p:nvSpPr>
        <p:spPr/>
        <p:txBody>
          <a:bodyPr/>
          <a:lstStyle/>
          <a:p>
            <a:fld id="{22080379-4D4F-4D97-A8E2-C17287BCD3A1}" type="slidenum">
              <a:rPr lang="en-US" smtClean="0"/>
              <a:pPr/>
              <a:t>8</a:t>
            </a:fld>
            <a:endParaRPr lang="en-US" dirty="0"/>
          </a:p>
        </p:txBody>
      </p:sp>
    </p:spTree>
    <p:extLst>
      <p:ext uri="{BB962C8B-B14F-4D97-AF65-F5344CB8AC3E}">
        <p14:creationId xmlns:p14="http://schemas.microsoft.com/office/powerpoint/2010/main" val="1431855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6441D-653B-38AD-4759-1F9B8BF9EBAC}"/>
              </a:ext>
            </a:extLst>
          </p:cNvPr>
          <p:cNvSpPr>
            <a:spLocks noGrp="1"/>
          </p:cNvSpPr>
          <p:nvPr>
            <p:ph type="title"/>
          </p:nvPr>
        </p:nvSpPr>
        <p:spPr/>
        <p:txBody>
          <a:bodyPr/>
          <a:lstStyle/>
          <a:p>
            <a:r>
              <a:rPr lang="en-US" dirty="0"/>
              <a:t>Agreements Reported</a:t>
            </a:r>
          </a:p>
        </p:txBody>
      </p:sp>
      <p:sp>
        <p:nvSpPr>
          <p:cNvPr id="3" name="Content Placeholder 2">
            <a:extLst>
              <a:ext uri="{FF2B5EF4-FFF2-40B4-BE49-F238E27FC236}">
                <a16:creationId xmlns:a16="http://schemas.microsoft.com/office/drawing/2014/main" id="{957F1F8E-C662-687C-A97E-74C9226B21BB}"/>
              </a:ext>
            </a:extLst>
          </p:cNvPr>
          <p:cNvSpPr>
            <a:spLocks noGrp="1"/>
          </p:cNvSpPr>
          <p:nvPr>
            <p:ph idx="1"/>
          </p:nvPr>
        </p:nvSpPr>
        <p:spPr/>
        <p:txBody>
          <a:bodyPr/>
          <a:lstStyle/>
          <a:p>
            <a:r>
              <a:rPr lang="en-US" dirty="0"/>
              <a:t>Definitions:</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State organization – any organization included within the state financial reporting entity </a:t>
            </a:r>
          </a:p>
          <a:p>
            <a:pPr marL="640080" indent="-342900">
              <a:buFont typeface="Wingdings" panose="05000000000000000000" pitchFamily="2" charset="2"/>
              <a:buChar char="§"/>
            </a:pPr>
            <a:r>
              <a:rPr lang="en-US" dirty="0"/>
              <a:t>State organizations include all departments, boards, bureaus, commissions authorities and others whose financial activities and balances are included within the State of Georgia Annual Comprehensive Financial Report (ACFR)</a:t>
            </a:r>
          </a:p>
          <a:p>
            <a:pPr indent="-342900">
              <a:buFont typeface="Wingdings" panose="05000000000000000000" pitchFamily="2" charset="2"/>
              <a:buChar char="§"/>
            </a:pPr>
            <a:endParaRPr lang="en-US" dirty="0"/>
          </a:p>
        </p:txBody>
      </p:sp>
      <p:sp>
        <p:nvSpPr>
          <p:cNvPr id="4" name="Date Placeholder 3">
            <a:extLst>
              <a:ext uri="{FF2B5EF4-FFF2-40B4-BE49-F238E27FC236}">
                <a16:creationId xmlns:a16="http://schemas.microsoft.com/office/drawing/2014/main" id="{C0E8EDBB-1C28-83EA-D736-26FCE56C0391}"/>
              </a:ext>
            </a:extLst>
          </p:cNvPr>
          <p:cNvSpPr>
            <a:spLocks noGrp="1"/>
          </p:cNvSpPr>
          <p:nvPr>
            <p:ph type="dt" sz="half" idx="2"/>
          </p:nvPr>
        </p:nvSpPr>
        <p:spPr/>
        <p:txBody>
          <a:bodyPr/>
          <a:lstStyle/>
          <a:p>
            <a:r>
              <a:rPr lang="en-US"/>
              <a:t>August 2025</a:t>
            </a:r>
            <a:endParaRPr lang="en-US" dirty="0"/>
          </a:p>
        </p:txBody>
      </p:sp>
      <p:sp>
        <p:nvSpPr>
          <p:cNvPr id="5" name="Slide Number Placeholder 4">
            <a:extLst>
              <a:ext uri="{FF2B5EF4-FFF2-40B4-BE49-F238E27FC236}">
                <a16:creationId xmlns:a16="http://schemas.microsoft.com/office/drawing/2014/main" id="{B683B22A-F4A5-B064-F8C1-B39D076D3650}"/>
              </a:ext>
            </a:extLst>
          </p:cNvPr>
          <p:cNvSpPr>
            <a:spLocks noGrp="1"/>
          </p:cNvSpPr>
          <p:nvPr>
            <p:ph type="sldNum" sz="quarter" idx="4"/>
          </p:nvPr>
        </p:nvSpPr>
        <p:spPr/>
        <p:txBody>
          <a:bodyPr/>
          <a:lstStyle/>
          <a:p>
            <a:fld id="{22080379-4D4F-4D97-A8E2-C17287BCD3A1}" type="slidenum">
              <a:rPr lang="en-US" smtClean="0"/>
              <a:pPr/>
              <a:t>9</a:t>
            </a:fld>
            <a:endParaRPr lang="en-US" dirty="0"/>
          </a:p>
        </p:txBody>
      </p:sp>
    </p:spTree>
    <p:extLst>
      <p:ext uri="{BB962C8B-B14F-4D97-AF65-F5344CB8AC3E}">
        <p14:creationId xmlns:p14="http://schemas.microsoft.com/office/powerpoint/2010/main" val="2612761163"/>
      </p:ext>
    </p:extLst>
  </p:cSld>
  <p:clrMapOvr>
    <a:masterClrMapping/>
  </p:clrMapOvr>
</p:sld>
</file>

<file path=ppt/theme/theme1.xml><?xml version="1.0" encoding="utf-8"?>
<a:theme xmlns:a="http://schemas.openxmlformats.org/drawingml/2006/main" name="DOAA Blue Master Layout">
  <a:themeElements>
    <a:clrScheme name="DOAA Colors">
      <a:dk1>
        <a:srgbClr val="0E4469"/>
      </a:dk1>
      <a:lt1>
        <a:sysClr val="window" lastClr="FFFFFF"/>
      </a:lt1>
      <a:dk2>
        <a:srgbClr val="4B4B4B"/>
      </a:dk2>
      <a:lt2>
        <a:srgbClr val="E7E6E6"/>
      </a:lt2>
      <a:accent1>
        <a:srgbClr val="016699"/>
      </a:accent1>
      <a:accent2>
        <a:srgbClr val="6597B8"/>
      </a:accent2>
      <a:accent3>
        <a:srgbClr val="4B4B4B"/>
      </a:accent3>
      <a:accent4>
        <a:srgbClr val="636768"/>
      </a:accent4>
      <a:accent5>
        <a:srgbClr val="9B9A9A"/>
      </a:accent5>
      <a:accent6>
        <a:srgbClr val="CF7744"/>
      </a:accent6>
      <a:hlink>
        <a:srgbClr val="0070C0"/>
      </a:hlink>
      <a:folHlink>
        <a:srgbClr val="6597B8"/>
      </a:folHlink>
    </a:clrScheme>
    <a:fontScheme name="DOAA">
      <a:majorFont>
        <a:latin typeface="Prompt"/>
        <a:ea typeface=""/>
        <a:cs typeface=""/>
      </a:majorFont>
      <a:minorFont>
        <a:latin typeface="Promp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 DOAA" id="{37EEDF55-5AE8-4C70-B092-0319A7F93130}" vid="{E15B19FD-1ACA-401B-B1B8-FA82C0877B39}"/>
    </a:ext>
  </a:extLst>
</a:theme>
</file>

<file path=ppt/theme/theme2.xml><?xml version="1.0" encoding="utf-8"?>
<a:theme xmlns:a="http://schemas.openxmlformats.org/drawingml/2006/main" name="DOAA Orange Master Layout">
  <a:themeElements>
    <a:clrScheme name="DOAA Colors">
      <a:dk1>
        <a:srgbClr val="0E4469"/>
      </a:dk1>
      <a:lt1>
        <a:sysClr val="window" lastClr="FFFFFF"/>
      </a:lt1>
      <a:dk2>
        <a:srgbClr val="4B4B4B"/>
      </a:dk2>
      <a:lt2>
        <a:srgbClr val="E7E6E6"/>
      </a:lt2>
      <a:accent1>
        <a:srgbClr val="016699"/>
      </a:accent1>
      <a:accent2>
        <a:srgbClr val="6597B8"/>
      </a:accent2>
      <a:accent3>
        <a:srgbClr val="4B4B4B"/>
      </a:accent3>
      <a:accent4>
        <a:srgbClr val="636768"/>
      </a:accent4>
      <a:accent5>
        <a:srgbClr val="9B9A9A"/>
      </a:accent5>
      <a:accent6>
        <a:srgbClr val="CF7744"/>
      </a:accent6>
      <a:hlink>
        <a:srgbClr val="0070C0"/>
      </a:hlink>
      <a:folHlink>
        <a:srgbClr val="6597B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OAA Gray Master Layout">
  <a:themeElements>
    <a:clrScheme name="DOAA Colors">
      <a:dk1>
        <a:srgbClr val="0E4469"/>
      </a:dk1>
      <a:lt1>
        <a:sysClr val="window" lastClr="FFFFFF"/>
      </a:lt1>
      <a:dk2>
        <a:srgbClr val="4B4B4B"/>
      </a:dk2>
      <a:lt2>
        <a:srgbClr val="E7E6E6"/>
      </a:lt2>
      <a:accent1>
        <a:srgbClr val="016699"/>
      </a:accent1>
      <a:accent2>
        <a:srgbClr val="6597B8"/>
      </a:accent2>
      <a:accent3>
        <a:srgbClr val="4B4B4B"/>
      </a:accent3>
      <a:accent4>
        <a:srgbClr val="636768"/>
      </a:accent4>
      <a:accent5>
        <a:srgbClr val="9B9A9A"/>
      </a:accent5>
      <a:accent6>
        <a:srgbClr val="CF7744"/>
      </a:accent6>
      <a:hlink>
        <a:srgbClr val="0070C0"/>
      </a:hlink>
      <a:folHlink>
        <a:srgbClr val="6597B8"/>
      </a:folHlink>
    </a:clrScheme>
    <a:fontScheme name="DOAA">
      <a:majorFont>
        <a:latin typeface="Prompt"/>
        <a:ea typeface=""/>
        <a:cs typeface=""/>
      </a:majorFont>
      <a:minorFont>
        <a:latin typeface="Promp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DOAA Blue Footer Master Layout">
  <a:themeElements>
    <a:clrScheme name="DOAA Colors">
      <a:dk1>
        <a:srgbClr val="0E4469"/>
      </a:dk1>
      <a:lt1>
        <a:sysClr val="window" lastClr="FFFFFF"/>
      </a:lt1>
      <a:dk2>
        <a:srgbClr val="4B4B4B"/>
      </a:dk2>
      <a:lt2>
        <a:srgbClr val="E7E6E6"/>
      </a:lt2>
      <a:accent1>
        <a:srgbClr val="016699"/>
      </a:accent1>
      <a:accent2>
        <a:srgbClr val="6597B8"/>
      </a:accent2>
      <a:accent3>
        <a:srgbClr val="4B4B4B"/>
      </a:accent3>
      <a:accent4>
        <a:srgbClr val="636768"/>
      </a:accent4>
      <a:accent5>
        <a:srgbClr val="9B9A9A"/>
      </a:accent5>
      <a:accent6>
        <a:srgbClr val="CF7744"/>
      </a:accent6>
      <a:hlink>
        <a:srgbClr val="0070C0"/>
      </a:hlink>
      <a:folHlink>
        <a:srgbClr val="6597B8"/>
      </a:folHlink>
    </a:clrScheme>
    <a:fontScheme name="DOAA">
      <a:majorFont>
        <a:latin typeface="Prompt"/>
        <a:ea typeface=""/>
        <a:cs typeface=""/>
      </a:majorFont>
      <a:minorFont>
        <a:latin typeface="Promp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State Master Layou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Category xmlns="8b810f4e-900c-434f-b29e-7cf6af5215d3">Branding</Category>
    <Open_x0020_Enrollment_x0020_Number xmlns="8b810f4e-900c-434f-b29e-7cf6af5215d3" xsi:nil="true"/>
    <PublishingStartDate xmlns="http://schemas.microsoft.com/sharepoint/v3" xsi:nil="true"/>
    <TaxCatchAll xmlns="707156f0-f43b-4674-8baa-c9efb4f094de" xsi:nil="true"/>
    <lcf76f155ced4ddcb4097134ff3c332f xmlns="8b810f4e-900c-434f-b29e-7cf6af5215d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A816AB3369FCE489D5C82D160CDE53A" ma:contentTypeVersion="14" ma:contentTypeDescription="Create a new document." ma:contentTypeScope="" ma:versionID="c6e9f95f72b9a70459a3a0cbc9bdac44">
  <xsd:schema xmlns:xsd="http://www.w3.org/2001/XMLSchema" xmlns:xs="http://www.w3.org/2001/XMLSchema" xmlns:p="http://schemas.microsoft.com/office/2006/metadata/properties" xmlns:ns1="http://schemas.microsoft.com/sharepoint/v3" xmlns:ns2="8b810f4e-900c-434f-b29e-7cf6af5215d3" xmlns:ns3="707156f0-f43b-4674-8baa-c9efb4f094de" targetNamespace="http://schemas.microsoft.com/office/2006/metadata/properties" ma:root="true" ma:fieldsID="a1a8306f48992a8fc0b6dd9c62dc40df" ns1:_="" ns2:_="" ns3:_="">
    <xsd:import namespace="http://schemas.microsoft.com/sharepoint/v3"/>
    <xsd:import namespace="8b810f4e-900c-434f-b29e-7cf6af5215d3"/>
    <xsd:import namespace="707156f0-f43b-4674-8baa-c9efb4f094de"/>
    <xsd:element name="properties">
      <xsd:complexType>
        <xsd:sequence>
          <xsd:element name="documentManagement">
            <xsd:complexType>
              <xsd:all>
                <xsd:element ref="ns1:PublishingStartDate" minOccurs="0"/>
                <xsd:element ref="ns1:PublishingExpirationDate" minOccurs="0"/>
                <xsd:element ref="ns2:Category"/>
                <xsd:element ref="ns2:Open_x0020_Enrollment_x0020_Number" minOccurs="0"/>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b810f4e-900c-434f-b29e-7cf6af5215d3" elementFormDefault="qualified">
    <xsd:import namespace="http://schemas.microsoft.com/office/2006/documentManagement/types"/>
    <xsd:import namespace="http://schemas.microsoft.com/office/infopath/2007/PartnerControls"/>
    <xsd:element name="Category" ma:index="10" ma:displayName="Category" ma:format="Dropdown" ma:internalName="Category">
      <xsd:simpleType>
        <xsd:restriction base="dms:Choice">
          <xsd:enumeration value="Audit ALERTS"/>
          <xsd:enumeration value="TEAMS Backgrounds"/>
          <xsd:enumeration value="Branding"/>
          <xsd:enumeration value="Compensation"/>
          <xsd:enumeration value="COVID19 Audit Resources"/>
          <xsd:enumeration value="COVID19 Memos"/>
          <xsd:enumeration value="COVID19 Resources"/>
          <xsd:enumeration value="COVID19 FAQs &amp; Tips"/>
          <xsd:enumeration value="CPE"/>
          <xsd:enumeration value="Data"/>
          <xsd:enumeration value="FAD Policy &amp; Procedures Resources"/>
          <xsd:enumeration value="EAP"/>
          <xsd:enumeration value="EPMS"/>
          <xsd:enumeration value="GAAS"/>
          <xsd:enumeration value="GASB"/>
          <xsd:enumeration value="General Guidance"/>
          <xsd:enumeration value="Guidance"/>
          <xsd:enumeration value="HR"/>
          <xsd:enumeration value="FAD Internal Review Guides"/>
          <xsd:enumeration value="IT"/>
          <xsd:enumeration value="Labor Forms"/>
          <xsd:enumeration value="Open Enrollment 2022"/>
          <xsd:enumeration value="Open Enrollment 2023"/>
          <xsd:enumeration value="Office"/>
          <xsd:enumeration value="Office Redesign"/>
          <xsd:enumeration value="Other"/>
          <xsd:enumeration value="PAD Internal Review Guides"/>
          <xsd:enumeration value="PAD Policy &amp; Procedures Resources"/>
          <xsd:enumeration value="Plans &amp; Reports"/>
          <xsd:enumeration value="Policies"/>
          <xsd:enumeration value="Procedures"/>
          <xsd:enumeration value="State Compliance"/>
          <xsd:enumeration value="Travel"/>
          <xsd:enumeration value="Uniform Guidance"/>
          <xsd:enumeration value="PSPD Quarterly Updates"/>
          <xsd:enumeration value="Values Wallpapers"/>
          <xsd:enumeration value="Webinars"/>
          <xsd:enumeration value="Tips"/>
        </xsd:restriction>
      </xsd:simpleType>
    </xsd:element>
    <xsd:element name="Open_x0020_Enrollment_x0020_Number" ma:index="11" nillable="true" ma:displayName="Open Enrollment Number" ma:internalName="Open_x0020_Enrollment_x0020_Number">
      <xsd:simpleType>
        <xsd:restriction base="dms:Number"/>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d5cedd7a-fdfc-4e25-b725-22258f4bab2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07156f0-f43b-4674-8baa-c9efb4f094de"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b5591ba9-2604-47e6-ae6c-bc686a1fbaf7}" ma:internalName="TaxCatchAll" ma:showField="CatchAllData" ma:web="707156f0-f43b-4674-8baa-c9efb4f094d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515CA40-A402-486D-B9F6-25EE6D554EAC}">
  <ds:schemaRefs>
    <ds:schemaRef ds:uri="http://purl.org/dc/terms/"/>
    <ds:schemaRef ds:uri="http://purl.org/dc/elements/1.1/"/>
    <ds:schemaRef ds:uri="http://schemas.microsoft.com/sharepoint/v3"/>
    <ds:schemaRef ds:uri="http://schemas.microsoft.com/office/2006/documentManagement/types"/>
    <ds:schemaRef ds:uri="http://www.w3.org/XML/1998/namespace"/>
    <ds:schemaRef ds:uri="707156f0-f43b-4674-8baa-c9efb4f094de"/>
    <ds:schemaRef ds:uri="http://schemas.microsoft.com/office/2006/metadata/properties"/>
    <ds:schemaRef ds:uri="http://purl.org/dc/dcmitype/"/>
    <ds:schemaRef ds:uri="http://schemas.microsoft.com/office/infopath/2007/PartnerControls"/>
    <ds:schemaRef ds:uri="http://schemas.openxmlformats.org/package/2006/metadata/core-properties"/>
    <ds:schemaRef ds:uri="8b810f4e-900c-434f-b29e-7cf6af5215d3"/>
  </ds:schemaRefs>
</ds:datastoreItem>
</file>

<file path=customXml/itemProps2.xml><?xml version="1.0" encoding="utf-8"?>
<ds:datastoreItem xmlns:ds="http://schemas.openxmlformats.org/officeDocument/2006/customXml" ds:itemID="{389B737B-7943-4C23-A8F1-70676E6B8D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b810f4e-900c-434f-b29e-7cf6af5215d3"/>
    <ds:schemaRef ds:uri="707156f0-f43b-4674-8baa-c9efb4f094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D4BCD6-2755-4E40-9C34-7624537DAEF9}">
  <ds:schemaRefs>
    <ds:schemaRef ds:uri="http://schemas.microsoft.com/sharepoint/v3/contenttype/forms"/>
  </ds:schemaRefs>
</ds:datastoreItem>
</file>

<file path=docMetadata/LabelInfo.xml><?xml version="1.0" encoding="utf-8"?>
<clbl:labelList xmlns:clbl="http://schemas.microsoft.com/office/2020/mipLabelMetadata">
  <clbl:label id="{2428de24-82ca-4e3c-acd5-aa0185f7c1de}" enabled="1" method="Privileged" siteId="{3ba88d15-70d4-4b83-8474-db703319c2a0}" contentBits="0" removed="0"/>
</clbl:labelList>
</file>

<file path=docProps/app.xml><?xml version="1.0" encoding="utf-8"?>
<Properties xmlns="http://schemas.openxmlformats.org/officeDocument/2006/extended-properties" xmlns:vt="http://schemas.openxmlformats.org/officeDocument/2006/docPropsVTypes">
  <Template>Theme DOAA</Template>
  <TotalTime>907</TotalTime>
  <Words>3211</Words>
  <Application>Microsoft Office PowerPoint</Application>
  <PresentationFormat>Widescreen</PresentationFormat>
  <Paragraphs>391</Paragraphs>
  <Slides>45</Slides>
  <Notes>0</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45</vt:i4>
      </vt:variant>
    </vt:vector>
  </HeadingPairs>
  <TitlesOfParts>
    <vt:vector size="55" baseType="lpstr">
      <vt:lpstr>Arial</vt:lpstr>
      <vt:lpstr>Calibri</vt:lpstr>
      <vt:lpstr>Georgia</vt:lpstr>
      <vt:lpstr>Prompt</vt:lpstr>
      <vt:lpstr>Wingdings</vt:lpstr>
      <vt:lpstr>DOAA Blue Master Layout</vt:lpstr>
      <vt:lpstr>DOAA Orange Master Layout</vt:lpstr>
      <vt:lpstr>DOAA Gray Master Layout</vt:lpstr>
      <vt:lpstr>DOAA Blue Footer Master Layout</vt:lpstr>
      <vt:lpstr>State Master Layout</vt:lpstr>
      <vt:lpstr>Npo Contract Data Submission Guidelines</vt:lpstr>
      <vt:lpstr>Learning Objectives</vt:lpstr>
      <vt:lpstr>SESSION OUTLINE</vt:lpstr>
      <vt:lpstr>Session Outline - Detailed</vt:lpstr>
      <vt:lpstr>Session Outline – Detailed (continued)</vt:lpstr>
      <vt:lpstr>Reporting Requirements for State Entities</vt:lpstr>
      <vt:lpstr>Reporting Requirements for State Entities (continued)</vt:lpstr>
      <vt:lpstr>Reporting Requirements for State Entities (continued)</vt:lpstr>
      <vt:lpstr>Agreements Reported</vt:lpstr>
      <vt:lpstr>Agreements Reported (continued)</vt:lpstr>
      <vt:lpstr>Agreements Reported (continued)</vt:lpstr>
      <vt:lpstr>Agreements Reported (continued)</vt:lpstr>
      <vt:lpstr>Agreements Reported (continued)</vt:lpstr>
      <vt:lpstr>Agreements Reported (continued)</vt:lpstr>
      <vt:lpstr>Agreements Reported (continued)</vt:lpstr>
      <vt:lpstr>Agreements Reported (continued)</vt:lpstr>
      <vt:lpstr>File Layout/Data Collected </vt:lpstr>
      <vt:lpstr>File Layout/Data Collected (continued)</vt:lpstr>
      <vt:lpstr>File Layout/Data Collected (continued)</vt:lpstr>
      <vt:lpstr>File Layout Descriptions </vt:lpstr>
      <vt:lpstr>File Layout Descriptions (continued)</vt:lpstr>
      <vt:lpstr>File Layout Descriptions (continued)</vt:lpstr>
      <vt:lpstr>File Layout Descriptions (continued)</vt:lpstr>
      <vt:lpstr>File Layout Descriptions (continued)</vt:lpstr>
      <vt:lpstr>Common Reporting Issues – Annual Memo</vt:lpstr>
      <vt:lpstr>Areas to Review Prior to Submission</vt:lpstr>
      <vt:lpstr>Areas to Review Prior to Submission (continued)</vt:lpstr>
      <vt:lpstr>Areas to Review Prior to Submission (continued)</vt:lpstr>
      <vt:lpstr>Common Reporting Issues – Annual Memo (continued)</vt:lpstr>
      <vt:lpstr>Common Reporting Issues – Annual Memo (continued)</vt:lpstr>
      <vt:lpstr>Common Reporting Issues – Annual Memo (continued)</vt:lpstr>
      <vt:lpstr>Common Reporting Issues – Annual Memo (continued)</vt:lpstr>
      <vt:lpstr>Common Reporting Issues – Annual Memo (continued)</vt:lpstr>
      <vt:lpstr>Areas to Review Prior to Submission</vt:lpstr>
      <vt:lpstr>General Areas to Review</vt:lpstr>
      <vt:lpstr>General Areas to Review (continued)</vt:lpstr>
      <vt:lpstr>Contracts Not Included in Data Submission</vt:lpstr>
      <vt:lpstr>Entities Not Considered Nonprofit Organizations</vt:lpstr>
      <vt:lpstr>Entities Not Considered Nonprofit Organizations (continued)</vt:lpstr>
      <vt:lpstr>Error Codes for “Red” Flags </vt:lpstr>
      <vt:lpstr>Error Codes for “Red” Flags (continued)</vt:lpstr>
      <vt:lpstr>Error Codes for “Red” Flags (continued)</vt:lpstr>
      <vt:lpstr>Final Considerations</vt:lpstr>
      <vt:lpstr>Submission Deadlines</vt:lpstr>
      <vt:lpstr>Contact Information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DOAA Master Presentation Layout</dc:title>
  <dc:creator>DJ Farley</dc:creator>
  <cp:lastModifiedBy>Jackie Neubert</cp:lastModifiedBy>
  <cp:revision>55</cp:revision>
  <cp:lastPrinted>2023-06-19T14:57:49Z</cp:lastPrinted>
  <dcterms:created xsi:type="dcterms:W3CDTF">2022-12-27T15:43:38Z</dcterms:created>
  <dcterms:modified xsi:type="dcterms:W3CDTF">2025-08-07T15:02:37Z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428de24-82ca-4e3c-acd5-aa0185f7c1de_Enabled">
    <vt:lpwstr>true</vt:lpwstr>
  </property>
  <property fmtid="{D5CDD505-2E9C-101B-9397-08002B2CF9AE}" pid="3" name="MSIP_Label_2428de24-82ca-4e3c-acd5-aa0185f7c1de_SetDate">
    <vt:lpwstr>2022-03-24T13:37:24Z</vt:lpwstr>
  </property>
  <property fmtid="{D5CDD505-2E9C-101B-9397-08002B2CF9AE}" pid="4" name="MSIP_Label_2428de24-82ca-4e3c-acd5-aa0185f7c1de_Method">
    <vt:lpwstr>Privileged</vt:lpwstr>
  </property>
  <property fmtid="{D5CDD505-2E9C-101B-9397-08002B2CF9AE}" pid="5" name="MSIP_Label_2428de24-82ca-4e3c-acd5-aa0185f7c1de_Name">
    <vt:lpwstr>2428de24-82ca-4e3c-acd5-aa0185f7c1de</vt:lpwstr>
  </property>
  <property fmtid="{D5CDD505-2E9C-101B-9397-08002B2CF9AE}" pid="6" name="MSIP_Label_2428de24-82ca-4e3c-acd5-aa0185f7c1de_SiteId">
    <vt:lpwstr>3ba88d15-70d4-4b83-8474-db703319c2a0</vt:lpwstr>
  </property>
  <property fmtid="{D5CDD505-2E9C-101B-9397-08002B2CF9AE}" pid="7" name="MSIP_Label_2428de24-82ca-4e3c-acd5-aa0185f7c1de_ActionId">
    <vt:lpwstr>54b9cd1c-8cf2-442b-b7b4-994c070557fb</vt:lpwstr>
  </property>
  <property fmtid="{D5CDD505-2E9C-101B-9397-08002B2CF9AE}" pid="8" name="MSIP_Label_2428de24-82ca-4e3c-acd5-aa0185f7c1de_ContentBits">
    <vt:lpwstr>0</vt:lpwstr>
  </property>
  <property fmtid="{D5CDD505-2E9C-101B-9397-08002B2CF9AE}" pid="9" name="ContentTypeId">
    <vt:lpwstr>0x0101007A816AB3369FCE489D5C82D160CDE53A</vt:lpwstr>
  </property>
  <property fmtid="{D5CDD505-2E9C-101B-9397-08002B2CF9AE}" pid="10" name="MediaServiceImageTags">
    <vt:lpwstr/>
  </property>
</Properties>
</file>